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3"/>
  </p:notesMasterIdLst>
  <p:sldIdLst>
    <p:sldId id="277" r:id="rId5"/>
    <p:sldId id="317" r:id="rId6"/>
    <p:sldId id="318" r:id="rId7"/>
    <p:sldId id="320" r:id="rId8"/>
    <p:sldId id="302" r:id="rId9"/>
    <p:sldId id="316" r:id="rId10"/>
    <p:sldId id="321" r:id="rId11"/>
    <p:sldId id="265" r:id="rId12"/>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Verdana" pitchFamily="-96" charset="0"/>
        <a:ea typeface="ＭＳ Ｐゴシック" pitchFamily="28" charset="-128"/>
        <a:cs typeface="+mn-cs"/>
      </a:defRPr>
    </a:lvl1pPr>
    <a:lvl2pPr marL="457200" algn="l" rtl="0" eaLnBrk="0" fontAlgn="base" hangingPunct="0">
      <a:spcBef>
        <a:spcPct val="0"/>
      </a:spcBef>
      <a:spcAft>
        <a:spcPct val="0"/>
      </a:spcAft>
      <a:defRPr sz="2400" kern="1200">
        <a:solidFill>
          <a:schemeClr val="tx1"/>
        </a:solidFill>
        <a:latin typeface="Verdana" pitchFamily="-96" charset="0"/>
        <a:ea typeface="ＭＳ Ｐゴシック" pitchFamily="28" charset="-128"/>
        <a:cs typeface="+mn-cs"/>
      </a:defRPr>
    </a:lvl2pPr>
    <a:lvl3pPr marL="914400" algn="l" rtl="0" eaLnBrk="0" fontAlgn="base" hangingPunct="0">
      <a:spcBef>
        <a:spcPct val="0"/>
      </a:spcBef>
      <a:spcAft>
        <a:spcPct val="0"/>
      </a:spcAft>
      <a:defRPr sz="2400" kern="1200">
        <a:solidFill>
          <a:schemeClr val="tx1"/>
        </a:solidFill>
        <a:latin typeface="Verdana" pitchFamily="-96" charset="0"/>
        <a:ea typeface="ＭＳ Ｐゴシック" pitchFamily="28" charset="-128"/>
        <a:cs typeface="+mn-cs"/>
      </a:defRPr>
    </a:lvl3pPr>
    <a:lvl4pPr marL="1371600" algn="l" rtl="0" eaLnBrk="0" fontAlgn="base" hangingPunct="0">
      <a:spcBef>
        <a:spcPct val="0"/>
      </a:spcBef>
      <a:spcAft>
        <a:spcPct val="0"/>
      </a:spcAft>
      <a:defRPr sz="2400" kern="1200">
        <a:solidFill>
          <a:schemeClr val="tx1"/>
        </a:solidFill>
        <a:latin typeface="Verdana" pitchFamily="-96" charset="0"/>
        <a:ea typeface="ＭＳ Ｐゴシック" pitchFamily="28" charset="-128"/>
        <a:cs typeface="+mn-cs"/>
      </a:defRPr>
    </a:lvl4pPr>
    <a:lvl5pPr marL="1828800" algn="l" rtl="0" eaLnBrk="0" fontAlgn="base" hangingPunct="0">
      <a:spcBef>
        <a:spcPct val="0"/>
      </a:spcBef>
      <a:spcAft>
        <a:spcPct val="0"/>
      </a:spcAft>
      <a:defRPr sz="2400" kern="1200">
        <a:solidFill>
          <a:schemeClr val="tx1"/>
        </a:solidFill>
        <a:latin typeface="Verdana" pitchFamily="-96" charset="0"/>
        <a:ea typeface="ＭＳ Ｐゴシック" pitchFamily="28" charset="-128"/>
        <a:cs typeface="+mn-cs"/>
      </a:defRPr>
    </a:lvl5pPr>
    <a:lvl6pPr marL="2286000" algn="l" defTabSz="914400" rtl="0" eaLnBrk="1" latinLnBrk="0" hangingPunct="1">
      <a:defRPr sz="2400" kern="1200">
        <a:solidFill>
          <a:schemeClr val="tx1"/>
        </a:solidFill>
        <a:latin typeface="Verdana" pitchFamily="-96" charset="0"/>
        <a:ea typeface="ＭＳ Ｐゴシック" pitchFamily="28" charset="-128"/>
        <a:cs typeface="+mn-cs"/>
      </a:defRPr>
    </a:lvl6pPr>
    <a:lvl7pPr marL="2743200" algn="l" defTabSz="914400" rtl="0" eaLnBrk="1" latinLnBrk="0" hangingPunct="1">
      <a:defRPr sz="2400" kern="1200">
        <a:solidFill>
          <a:schemeClr val="tx1"/>
        </a:solidFill>
        <a:latin typeface="Verdana" pitchFamily="-96" charset="0"/>
        <a:ea typeface="ＭＳ Ｐゴシック" pitchFamily="28" charset="-128"/>
        <a:cs typeface="+mn-cs"/>
      </a:defRPr>
    </a:lvl7pPr>
    <a:lvl8pPr marL="3200400" algn="l" defTabSz="914400" rtl="0" eaLnBrk="1" latinLnBrk="0" hangingPunct="1">
      <a:defRPr sz="2400" kern="1200">
        <a:solidFill>
          <a:schemeClr val="tx1"/>
        </a:solidFill>
        <a:latin typeface="Verdana" pitchFamily="-96" charset="0"/>
        <a:ea typeface="ＭＳ Ｐゴシック" pitchFamily="28" charset="-128"/>
        <a:cs typeface="+mn-cs"/>
      </a:defRPr>
    </a:lvl8pPr>
    <a:lvl9pPr marL="3657600" algn="l" defTabSz="914400" rtl="0" eaLnBrk="1" latinLnBrk="0" hangingPunct="1">
      <a:defRPr sz="2400" kern="1200">
        <a:solidFill>
          <a:schemeClr val="tx1"/>
        </a:solidFill>
        <a:latin typeface="Verdana" pitchFamily="-96" charset="0"/>
        <a:ea typeface="ＭＳ Ｐゴシック" pitchFamily="28" charset="-128"/>
        <a:cs typeface="+mn-cs"/>
      </a:defRPr>
    </a:lvl9pPr>
  </p:defaultTextStyle>
  <p:extLst>
    <p:ext uri="{EFAFB233-063F-42B5-8137-9DF3F51BA10A}">
      <p15:sldGuideLst xmlns:p15="http://schemas.microsoft.com/office/powerpoint/2012/main">
        <p15:guide id="1" orient="horz" pos="1620">
          <p15:clr>
            <a:srgbClr val="A4A3A4"/>
          </p15:clr>
        </p15:guide>
        <p15:guide id="2" pos="41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D60093"/>
    <a:srgbClr val="898989"/>
    <a:srgbClr val="7F7F7F"/>
    <a:srgbClr val="66C0ED"/>
    <a:srgbClr val="9BD2F2"/>
    <a:srgbClr val="4C4C4C"/>
    <a:srgbClr val="666666"/>
    <a:srgbClr val="00A4E4"/>
    <a:srgbClr val="CCE6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8A8F50-1519-4449-AE69-3EBB75FAD7EB}" v="1" dt="2022-03-02T12:43:45.570"/>
  </p1510:revLst>
</p1510:revInfo>
</file>

<file path=ppt/tableStyles.xml><?xml version="1.0" encoding="utf-8"?>
<a:tblStyleLst xmlns:a="http://schemas.openxmlformats.org/drawingml/2006/main" def="{5C22544A-7EE6-4342-B048-85BDC9FD1C3A}">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49" autoAdjust="0"/>
  </p:normalViewPr>
  <p:slideViewPr>
    <p:cSldViewPr snapToGrid="0">
      <p:cViewPr varScale="1">
        <p:scale>
          <a:sx n="73" d="100"/>
          <a:sy n="73" d="100"/>
        </p:scale>
        <p:origin x="568" y="48"/>
      </p:cViewPr>
      <p:guideLst>
        <p:guide orient="horz" pos="1620"/>
        <p:guide pos="41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harmavaram,Seshu" userId="d3ba260d-3216-478f-846a-9cb356aef7e4" providerId="ADAL" clId="{6E8A8F50-1519-4449-AE69-3EBB75FAD7EB}"/>
    <pc:docChg chg="modSld">
      <pc:chgData name="Dharmavaram,Seshu" userId="d3ba260d-3216-478f-846a-9cb356aef7e4" providerId="ADAL" clId="{6E8A8F50-1519-4449-AE69-3EBB75FAD7EB}" dt="2022-03-02T12:45:01.178" v="91" actId="255"/>
      <pc:docMkLst>
        <pc:docMk/>
      </pc:docMkLst>
      <pc:sldChg chg="addSp modSp mod">
        <pc:chgData name="Dharmavaram,Seshu" userId="d3ba260d-3216-478f-846a-9cb356aef7e4" providerId="ADAL" clId="{6E8A8F50-1519-4449-AE69-3EBB75FAD7EB}" dt="2022-03-02T12:45:01.178" v="91" actId="255"/>
        <pc:sldMkLst>
          <pc:docMk/>
          <pc:sldMk cId="3905734407" sldId="277"/>
        </pc:sldMkLst>
        <pc:spChg chg="mod">
          <ac:chgData name="Dharmavaram,Seshu" userId="d3ba260d-3216-478f-846a-9cb356aef7e4" providerId="ADAL" clId="{6E8A8F50-1519-4449-AE69-3EBB75FAD7EB}" dt="2022-03-02T12:45:01.178" v="91" actId="255"/>
          <ac:spMkLst>
            <pc:docMk/>
            <pc:sldMk cId="3905734407" sldId="277"/>
            <ac:spMk id="7" creationId="{E8826F68-21C4-445E-949A-E208E12747EF}"/>
          </ac:spMkLst>
        </pc:spChg>
        <pc:spChg chg="add mod">
          <ac:chgData name="Dharmavaram,Seshu" userId="d3ba260d-3216-478f-846a-9cb356aef7e4" providerId="ADAL" clId="{6E8A8F50-1519-4449-AE69-3EBB75FAD7EB}" dt="2022-03-02T12:44:35.046" v="86" actId="113"/>
          <ac:spMkLst>
            <pc:docMk/>
            <pc:sldMk cId="3905734407" sldId="277"/>
            <ac:spMk id="10" creationId="{481B1BEB-114A-45C6-A39E-053017BA3D7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4B914E20-9E5B-4091-A0A4-0BE7BB6DE30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itchFamily="-96" charset="0"/>
        <a:ea typeface="ＭＳ Ｐゴシック" pitchFamily="28" charset="-128"/>
        <a:cs typeface="+mn-cs"/>
      </a:defRPr>
    </a:lvl1pPr>
    <a:lvl2pPr marL="457200" algn="l" rtl="0" fontAlgn="base">
      <a:spcBef>
        <a:spcPct val="30000"/>
      </a:spcBef>
      <a:spcAft>
        <a:spcPct val="0"/>
      </a:spcAft>
      <a:defRPr sz="1200" kern="1200">
        <a:solidFill>
          <a:schemeClr val="tx1"/>
        </a:solidFill>
        <a:latin typeface="Verdana" pitchFamily="-96" charset="0"/>
        <a:ea typeface="ＭＳ Ｐゴシック" pitchFamily="28" charset="-128"/>
        <a:cs typeface="+mn-cs"/>
      </a:defRPr>
    </a:lvl2pPr>
    <a:lvl3pPr marL="914400" algn="l" rtl="0" fontAlgn="base">
      <a:spcBef>
        <a:spcPct val="30000"/>
      </a:spcBef>
      <a:spcAft>
        <a:spcPct val="0"/>
      </a:spcAft>
      <a:defRPr sz="1200" kern="1200">
        <a:solidFill>
          <a:schemeClr val="tx1"/>
        </a:solidFill>
        <a:latin typeface="Verdana" pitchFamily="-96" charset="0"/>
        <a:ea typeface="ＭＳ Ｐゴシック" pitchFamily="28" charset="-128"/>
        <a:cs typeface="+mn-cs"/>
      </a:defRPr>
    </a:lvl3pPr>
    <a:lvl4pPr marL="1371600" algn="l" rtl="0" fontAlgn="base">
      <a:spcBef>
        <a:spcPct val="30000"/>
      </a:spcBef>
      <a:spcAft>
        <a:spcPct val="0"/>
      </a:spcAft>
      <a:defRPr sz="1200" kern="1200">
        <a:solidFill>
          <a:schemeClr val="tx1"/>
        </a:solidFill>
        <a:latin typeface="Verdana" pitchFamily="-96" charset="0"/>
        <a:ea typeface="ＭＳ Ｐゴシック" pitchFamily="28" charset="-128"/>
        <a:cs typeface="+mn-cs"/>
      </a:defRPr>
    </a:lvl4pPr>
    <a:lvl5pPr marL="1828800" algn="l" rtl="0" fontAlgn="base">
      <a:spcBef>
        <a:spcPct val="30000"/>
      </a:spcBef>
      <a:spcAft>
        <a:spcPct val="0"/>
      </a:spcAft>
      <a:defRPr sz="1200" kern="1200">
        <a:solidFill>
          <a:schemeClr val="tx1"/>
        </a:solidFill>
        <a:latin typeface="Verdana" pitchFamily="-96" charset="0"/>
        <a:ea typeface="ＭＳ Ｐゴシック" pitchFamily="2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978025-A1AF-423C-BE21-2491C3B56A01}" type="slidenum">
              <a:rPr lang="en-US"/>
              <a:pPr/>
              <a:t>5</a:t>
            </a:fld>
            <a:endParaRPr lang="en-US"/>
          </a:p>
        </p:txBody>
      </p:sp>
      <p:sp>
        <p:nvSpPr>
          <p:cNvPr id="20482" name="Rectangle 2"/>
          <p:cNvSpPr>
            <a:spLocks noGrp="1" noRot="1" noChangeAspect="1" noChangeArrowheads="1" noTextEdit="1"/>
          </p:cNvSpPr>
          <p:nvPr>
            <p:ph type="sldImg"/>
          </p:nvPr>
        </p:nvSpPr>
        <p:spPr>
          <a:xfrm>
            <a:off x="381000" y="685800"/>
            <a:ext cx="6096000" cy="3429000"/>
          </a:xfrm>
          <a:ln/>
        </p:spPr>
      </p:sp>
      <p:sp>
        <p:nvSpPr>
          <p:cNvPr id="204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63988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978025-A1AF-423C-BE21-2491C3B56A01}" type="slidenum">
              <a:rPr lang="en-US"/>
              <a:pPr/>
              <a:t>6</a:t>
            </a:fld>
            <a:endParaRPr lang="en-US"/>
          </a:p>
        </p:txBody>
      </p:sp>
      <p:sp>
        <p:nvSpPr>
          <p:cNvPr id="20482" name="Rectangle 2"/>
          <p:cNvSpPr>
            <a:spLocks noGrp="1" noRot="1" noChangeAspect="1" noChangeArrowheads="1" noTextEdit="1"/>
          </p:cNvSpPr>
          <p:nvPr>
            <p:ph type="sldImg"/>
          </p:nvPr>
        </p:nvSpPr>
        <p:spPr>
          <a:xfrm>
            <a:off x="381000" y="685800"/>
            <a:ext cx="6096000" cy="3429000"/>
          </a:xfrm>
          <a:ln/>
        </p:spPr>
      </p:sp>
      <p:sp>
        <p:nvSpPr>
          <p:cNvPr id="204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36148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9DE81C-906C-40C4-ACA4-D3B7282DDA07}" type="slidenum">
              <a:rPr lang="en-US"/>
              <a:pPr/>
              <a:t>8</a:t>
            </a:fld>
            <a:endParaRPr lang="en-US"/>
          </a:p>
        </p:txBody>
      </p:sp>
      <p:sp>
        <p:nvSpPr>
          <p:cNvPr id="27650" name="Rectangle 2"/>
          <p:cNvSpPr>
            <a:spLocks noGrp="1" noRot="1" noChangeAspect="1" noChangeArrowheads="1"/>
          </p:cNvSpPr>
          <p:nvPr>
            <p:ph type="sldImg"/>
          </p:nvPr>
        </p:nvSpPr>
        <p:spPr bwMode="auto">
          <a:xfrm>
            <a:off x="381000" y="685800"/>
            <a:ext cx="6096000" cy="3429000"/>
          </a:xfrm>
          <a:prstGeom prst="rect">
            <a:avLst/>
          </a:prstGeom>
          <a:solidFill>
            <a:srgbClr val="FFFFFF"/>
          </a:solidFill>
          <a:ln>
            <a:solidFill>
              <a:srgbClr val="000000"/>
            </a:solidFill>
            <a:miter lim="800000"/>
            <a:headEnd/>
            <a:tailEnd/>
          </a:ln>
        </p:spPr>
      </p:sp>
      <p:sp>
        <p:nvSpPr>
          <p:cNvPr id="2765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grpSp>
        <p:nvGrpSpPr>
          <p:cNvPr id="28" name="Group 27"/>
          <p:cNvGrpSpPr/>
          <p:nvPr userDrawn="1"/>
        </p:nvGrpSpPr>
        <p:grpSpPr>
          <a:xfrm>
            <a:off x="-28137" y="0"/>
            <a:ext cx="9172137" cy="5143500"/>
            <a:chOff x="-14068" y="0"/>
            <a:chExt cx="9158068" cy="6780630"/>
          </a:xfrm>
        </p:grpSpPr>
        <p:sp>
          <p:nvSpPr>
            <p:cNvPr id="29" name="Freeform 28"/>
            <p:cNvSpPr/>
            <p:nvPr userDrawn="1"/>
          </p:nvSpPr>
          <p:spPr bwMode="auto">
            <a:xfrm>
              <a:off x="-14068" y="3494931"/>
              <a:ext cx="9158068" cy="2171114"/>
            </a:xfrm>
            <a:custGeom>
              <a:avLst/>
              <a:gdLst>
                <a:gd name="connsiteX0" fmla="*/ 0 w 9158068"/>
                <a:gd name="connsiteY0" fmla="*/ 2053883 h 2053883"/>
                <a:gd name="connsiteX1" fmla="*/ 9158068 w 9158068"/>
                <a:gd name="connsiteY1" fmla="*/ 0 h 2053883"/>
                <a:gd name="connsiteX2" fmla="*/ 9158068 w 9158068"/>
                <a:gd name="connsiteY2" fmla="*/ 0 h 2053883"/>
                <a:gd name="connsiteX0" fmla="*/ 0 w 9158068"/>
                <a:gd name="connsiteY0" fmla="*/ 2213316 h 2213316"/>
                <a:gd name="connsiteX1" fmla="*/ 9158068 w 9158068"/>
                <a:gd name="connsiteY1" fmla="*/ 159433 h 2213316"/>
                <a:gd name="connsiteX2" fmla="*/ 9158068 w 9158068"/>
                <a:gd name="connsiteY2" fmla="*/ 159433 h 2213316"/>
                <a:gd name="connsiteX0" fmla="*/ 0 w 9158068"/>
                <a:gd name="connsiteY0" fmla="*/ 2213316 h 2213316"/>
                <a:gd name="connsiteX1" fmla="*/ 9158068 w 9158068"/>
                <a:gd name="connsiteY1" fmla="*/ 159433 h 2213316"/>
                <a:gd name="connsiteX2" fmla="*/ 9158068 w 9158068"/>
                <a:gd name="connsiteY2" fmla="*/ 159433 h 2213316"/>
                <a:gd name="connsiteX0" fmla="*/ 0 w 9158068"/>
                <a:gd name="connsiteY0" fmla="*/ 2128910 h 2128910"/>
                <a:gd name="connsiteX1" fmla="*/ 9158068 w 9158068"/>
                <a:gd name="connsiteY1" fmla="*/ 159433 h 2128910"/>
                <a:gd name="connsiteX2" fmla="*/ 9158068 w 9158068"/>
                <a:gd name="connsiteY2" fmla="*/ 159433 h 2128910"/>
                <a:gd name="connsiteX0" fmla="*/ 0 w 9158068"/>
                <a:gd name="connsiteY0" fmla="*/ 2128910 h 2128910"/>
                <a:gd name="connsiteX1" fmla="*/ 9158068 w 9158068"/>
                <a:gd name="connsiteY1" fmla="*/ 159433 h 2128910"/>
                <a:gd name="connsiteX2" fmla="*/ 9158068 w 9158068"/>
                <a:gd name="connsiteY2" fmla="*/ 159433 h 2128910"/>
                <a:gd name="connsiteX0" fmla="*/ 0 w 9158068"/>
                <a:gd name="connsiteY0" fmla="*/ 2199249 h 2199249"/>
                <a:gd name="connsiteX1" fmla="*/ 9158068 w 9158068"/>
                <a:gd name="connsiteY1" fmla="*/ 229772 h 2199249"/>
                <a:gd name="connsiteX2" fmla="*/ 9158068 w 9158068"/>
                <a:gd name="connsiteY2" fmla="*/ 229772 h 2199249"/>
                <a:gd name="connsiteX0" fmla="*/ 0 w 9158068"/>
                <a:gd name="connsiteY0" fmla="*/ 2199249 h 2199249"/>
                <a:gd name="connsiteX1" fmla="*/ 9158068 w 9158068"/>
                <a:gd name="connsiteY1" fmla="*/ 229772 h 2199249"/>
                <a:gd name="connsiteX2" fmla="*/ 9158068 w 9158068"/>
                <a:gd name="connsiteY2" fmla="*/ 229772 h 2199249"/>
                <a:gd name="connsiteX0" fmla="*/ 0 w 9158068"/>
                <a:gd name="connsiteY0" fmla="*/ 2142978 h 2142978"/>
                <a:gd name="connsiteX1" fmla="*/ 9158068 w 9158068"/>
                <a:gd name="connsiteY1" fmla="*/ 173501 h 2142978"/>
                <a:gd name="connsiteX2" fmla="*/ 9158068 w 9158068"/>
                <a:gd name="connsiteY2" fmla="*/ 173501 h 2142978"/>
                <a:gd name="connsiteX0" fmla="*/ 0 w 9158068"/>
                <a:gd name="connsiteY0" fmla="*/ 2171114 h 2171114"/>
                <a:gd name="connsiteX1" fmla="*/ 9158068 w 9158068"/>
                <a:gd name="connsiteY1" fmla="*/ 201637 h 2171114"/>
                <a:gd name="connsiteX2" fmla="*/ 9158068 w 9158068"/>
                <a:gd name="connsiteY2" fmla="*/ 201637 h 2171114"/>
              </a:gdLst>
              <a:ahLst/>
              <a:cxnLst>
                <a:cxn ang="0">
                  <a:pos x="connsiteX0" y="connsiteY0"/>
                </a:cxn>
                <a:cxn ang="0">
                  <a:pos x="connsiteX1" y="connsiteY1"/>
                </a:cxn>
                <a:cxn ang="0">
                  <a:pos x="connsiteX2" y="connsiteY2"/>
                </a:cxn>
              </a:cxnLst>
              <a:rect l="l" t="t" r="r" b="b"/>
              <a:pathLst>
                <a:path w="9158068" h="2171114">
                  <a:moveTo>
                    <a:pt x="0" y="2171114"/>
                  </a:moveTo>
                  <a:cubicBezTo>
                    <a:pt x="1083212" y="1556825"/>
                    <a:pt x="4754881" y="0"/>
                    <a:pt x="9158068" y="201637"/>
                  </a:cubicBezTo>
                  <a:lnTo>
                    <a:pt x="9158068" y="201637"/>
                  </a:lnTo>
                </a:path>
              </a:pathLst>
            </a:custGeom>
            <a:noFill/>
            <a:ln w="57150" cap="flat" cmpd="sng" algn="ctr">
              <a:solidFill>
                <a:srgbClr val="FFD2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sp>
          <p:nvSpPr>
            <p:cNvPr id="30" name="Freeform 29"/>
            <p:cNvSpPr/>
            <p:nvPr userDrawn="1"/>
          </p:nvSpPr>
          <p:spPr bwMode="auto">
            <a:xfrm>
              <a:off x="0" y="0"/>
              <a:ext cx="6302326" cy="6780630"/>
            </a:xfrm>
            <a:custGeom>
              <a:avLst/>
              <a:gdLst>
                <a:gd name="connsiteX0" fmla="*/ 0 w 6189785"/>
                <a:gd name="connsiteY0" fmla="*/ 6879102 h 6879102"/>
                <a:gd name="connsiteX1" fmla="*/ 6147582 w 6189785"/>
                <a:gd name="connsiteY1" fmla="*/ 0 h 6879102"/>
                <a:gd name="connsiteX2" fmla="*/ 6147582 w 6189785"/>
                <a:gd name="connsiteY2" fmla="*/ 0 h 6879102"/>
                <a:gd name="connsiteX3" fmla="*/ 6189785 w 6189785"/>
                <a:gd name="connsiteY3" fmla="*/ 98474 h 6879102"/>
                <a:gd name="connsiteX0" fmla="*/ 0 w 6147582"/>
                <a:gd name="connsiteY0" fmla="*/ 6879102 h 6879102"/>
                <a:gd name="connsiteX1" fmla="*/ 6147582 w 6147582"/>
                <a:gd name="connsiteY1" fmla="*/ 0 h 6879102"/>
                <a:gd name="connsiteX2" fmla="*/ 6147582 w 6147582"/>
                <a:gd name="connsiteY2" fmla="*/ 0 h 6879102"/>
                <a:gd name="connsiteX0" fmla="*/ 0 w 6152272"/>
                <a:gd name="connsiteY0" fmla="*/ 6879102 h 6879102"/>
                <a:gd name="connsiteX1" fmla="*/ 6147582 w 6152272"/>
                <a:gd name="connsiteY1" fmla="*/ 0 h 6879102"/>
                <a:gd name="connsiteX2" fmla="*/ 6147582 w 6152272"/>
                <a:gd name="connsiteY2" fmla="*/ 0 h 6879102"/>
                <a:gd name="connsiteX0" fmla="*/ 0 w 6152272"/>
                <a:gd name="connsiteY0" fmla="*/ 6879102 h 6879102"/>
                <a:gd name="connsiteX1" fmla="*/ 6147582 w 6152272"/>
                <a:gd name="connsiteY1" fmla="*/ 0 h 6879102"/>
                <a:gd name="connsiteX2" fmla="*/ 6147582 w 615227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Lst>
              <a:ahLst/>
              <a:cxnLst>
                <a:cxn ang="0">
                  <a:pos x="connsiteX0" y="connsiteY0"/>
                </a:cxn>
                <a:cxn ang="0">
                  <a:pos x="connsiteX1" y="connsiteY1"/>
                </a:cxn>
                <a:cxn ang="0">
                  <a:pos x="connsiteX2" y="connsiteY2"/>
                </a:cxn>
              </a:cxnLst>
              <a:rect l="l" t="t" r="r" b="b"/>
              <a:pathLst>
                <a:path w="6147582" h="6879102">
                  <a:moveTo>
                    <a:pt x="0" y="6879102"/>
                  </a:moveTo>
                  <a:cubicBezTo>
                    <a:pt x="1866314" y="6513341"/>
                    <a:pt x="6068903" y="5032417"/>
                    <a:pt x="6147582" y="0"/>
                  </a:cubicBezTo>
                  <a:lnTo>
                    <a:pt x="6147582" y="0"/>
                  </a:lnTo>
                </a:path>
              </a:pathLst>
            </a:custGeom>
            <a:noFill/>
            <a:ln w="19050" cap="rnd" cmpd="sng" algn="ctr">
              <a:solidFill>
                <a:schemeClr val="accent3"/>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grpSp>
      <p:sp>
        <p:nvSpPr>
          <p:cNvPr id="5123" name="Rectangle 3"/>
          <p:cNvSpPr>
            <a:spLocks noGrp="1" noChangeArrowheads="1"/>
          </p:cNvSpPr>
          <p:nvPr>
            <p:ph type="ctrTitle"/>
          </p:nvPr>
        </p:nvSpPr>
        <p:spPr>
          <a:xfrm>
            <a:off x="502940" y="379586"/>
            <a:ext cx="8301038" cy="857250"/>
          </a:xfrm>
        </p:spPr>
        <p:txBody>
          <a:bodyPr lIns="91440" rIns="91440" anchor="t"/>
          <a:lstStyle>
            <a:lvl1pPr>
              <a:defRPr sz="6400" baseline="0"/>
            </a:lvl1pPr>
          </a:lstStyle>
          <a:p>
            <a:r>
              <a:rPr lang="zh-CN" altLang="en-US"/>
              <a:t>单击此处编辑母版标题样式</a:t>
            </a:r>
            <a:endParaRPr lang="en-US" dirty="0"/>
          </a:p>
        </p:txBody>
      </p:sp>
      <p:sp>
        <p:nvSpPr>
          <p:cNvPr id="26" name="Rectangle 4"/>
          <p:cNvSpPr>
            <a:spLocks noGrp="1" noChangeArrowheads="1"/>
          </p:cNvSpPr>
          <p:nvPr>
            <p:ph type="subTitle" idx="1"/>
          </p:nvPr>
        </p:nvSpPr>
        <p:spPr>
          <a:xfrm>
            <a:off x="502940" y="1532076"/>
            <a:ext cx="5546979" cy="1734740"/>
          </a:xfrm>
        </p:spPr>
        <p:txBody>
          <a:bodyPr lIns="91440"/>
          <a:lstStyle>
            <a:lvl1pPr marL="0" indent="0">
              <a:buFontTx/>
              <a:buNone/>
              <a:defRPr sz="3600" b="0">
                <a:solidFill>
                  <a:schemeClr val="accent3"/>
                </a:solidFill>
              </a:defRPr>
            </a:lvl1pPr>
          </a:lstStyle>
          <a:p>
            <a:r>
              <a:rPr lang="zh-CN" altLang="en-US"/>
              <a:t>单击此处编辑母版副标题样式</a:t>
            </a:r>
            <a:endParaRPr lang="en-US" dirty="0"/>
          </a:p>
        </p:txBody>
      </p:sp>
      <p:grpSp>
        <p:nvGrpSpPr>
          <p:cNvPr id="24" name="Group 23"/>
          <p:cNvGrpSpPr>
            <a:grpSpLocks noChangeAspect="1"/>
          </p:cNvGrpSpPr>
          <p:nvPr userDrawn="1"/>
        </p:nvGrpSpPr>
        <p:grpSpPr>
          <a:xfrm>
            <a:off x="6536948" y="4307385"/>
            <a:ext cx="2185416" cy="467740"/>
            <a:chOff x="1182688" y="2187576"/>
            <a:chExt cx="6608762" cy="1414462"/>
          </a:xfrm>
          <a:solidFill>
            <a:schemeClr val="tx2"/>
          </a:solidFill>
        </p:grpSpPr>
        <p:sp>
          <p:nvSpPr>
            <p:cNvPr id="25" name="Freeform 8"/>
            <p:cNvSpPr>
              <a:spLocks/>
            </p:cNvSpPr>
            <p:nvPr/>
          </p:nvSpPr>
          <p:spPr bwMode="auto">
            <a:xfrm>
              <a:off x="7527925" y="2941638"/>
              <a:ext cx="263525" cy="228600"/>
            </a:xfrm>
            <a:custGeom>
              <a:avLst/>
              <a:gdLst/>
              <a:ahLst/>
              <a:cxnLst>
                <a:cxn ang="0">
                  <a:pos x="166" y="0"/>
                </a:cxn>
                <a:cxn ang="0">
                  <a:pos x="83" y="144"/>
                </a:cxn>
                <a:cxn ang="0">
                  <a:pos x="0" y="0"/>
                </a:cxn>
                <a:cxn ang="0">
                  <a:pos x="166" y="0"/>
                </a:cxn>
              </a:cxnLst>
              <a:rect l="0" t="0" r="r" b="b"/>
              <a:pathLst>
                <a:path w="166" h="144">
                  <a:moveTo>
                    <a:pt x="166" y="0"/>
                  </a:moveTo>
                  <a:lnTo>
                    <a:pt x="83" y="144"/>
                  </a:lnTo>
                  <a:lnTo>
                    <a:pt x="0" y="0"/>
                  </a:lnTo>
                  <a:lnTo>
                    <a:pt x="16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p:cNvSpPr>
            <p:nvPr/>
          </p:nvSpPr>
          <p:spPr bwMode="auto">
            <a:xfrm>
              <a:off x="6721475" y="2941638"/>
              <a:ext cx="741362" cy="228600"/>
            </a:xfrm>
            <a:custGeom>
              <a:avLst/>
              <a:gdLst/>
              <a:ahLst/>
              <a:cxnLst>
                <a:cxn ang="0">
                  <a:pos x="0" y="144"/>
                </a:cxn>
                <a:cxn ang="0">
                  <a:pos x="83" y="0"/>
                </a:cxn>
                <a:cxn ang="0">
                  <a:pos x="382" y="0"/>
                </a:cxn>
                <a:cxn ang="0">
                  <a:pos x="467" y="144"/>
                </a:cxn>
                <a:cxn ang="0">
                  <a:pos x="233" y="144"/>
                </a:cxn>
                <a:cxn ang="0">
                  <a:pos x="0" y="144"/>
                </a:cxn>
              </a:cxnLst>
              <a:rect l="0" t="0" r="r" b="b"/>
              <a:pathLst>
                <a:path w="467" h="144">
                  <a:moveTo>
                    <a:pt x="0" y="144"/>
                  </a:moveTo>
                  <a:lnTo>
                    <a:pt x="83" y="0"/>
                  </a:lnTo>
                  <a:lnTo>
                    <a:pt x="382" y="0"/>
                  </a:lnTo>
                  <a:lnTo>
                    <a:pt x="467" y="144"/>
                  </a:lnTo>
                  <a:lnTo>
                    <a:pt x="233" y="144"/>
                  </a:lnTo>
                  <a:lnTo>
                    <a:pt x="0" y="1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0"/>
            <p:cNvSpPr>
              <a:spLocks/>
            </p:cNvSpPr>
            <p:nvPr/>
          </p:nvSpPr>
          <p:spPr bwMode="auto">
            <a:xfrm>
              <a:off x="5999163" y="2187576"/>
              <a:ext cx="1757362" cy="1400175"/>
            </a:xfrm>
            <a:custGeom>
              <a:avLst/>
              <a:gdLst/>
              <a:ahLst/>
              <a:cxnLst>
                <a:cxn ang="0">
                  <a:pos x="308" y="368"/>
                </a:cxn>
                <a:cxn ang="0">
                  <a:pos x="247" y="475"/>
                </a:cxn>
                <a:cxn ang="0">
                  <a:pos x="410" y="475"/>
                </a:cxn>
                <a:cxn ang="0">
                  <a:pos x="265" y="729"/>
                </a:cxn>
                <a:cxn ang="0">
                  <a:pos x="475" y="729"/>
                </a:cxn>
                <a:cxn ang="0">
                  <a:pos x="686" y="729"/>
                </a:cxn>
                <a:cxn ang="0">
                  <a:pos x="897" y="729"/>
                </a:cxn>
                <a:cxn ang="0">
                  <a:pos x="1107" y="729"/>
                </a:cxn>
                <a:cxn ang="0">
                  <a:pos x="1022" y="882"/>
                </a:cxn>
                <a:cxn ang="0">
                  <a:pos x="770" y="882"/>
                </a:cxn>
                <a:cxn ang="0">
                  <a:pos x="517" y="882"/>
                </a:cxn>
                <a:cxn ang="0">
                  <a:pos x="265" y="882"/>
                </a:cxn>
                <a:cxn ang="0">
                  <a:pos x="14" y="882"/>
                </a:cxn>
                <a:cxn ang="0">
                  <a:pos x="164" y="619"/>
                </a:cxn>
                <a:cxn ang="0">
                  <a:pos x="0" y="619"/>
                </a:cxn>
                <a:cxn ang="0">
                  <a:pos x="143" y="368"/>
                </a:cxn>
                <a:cxn ang="0">
                  <a:pos x="471" y="368"/>
                </a:cxn>
                <a:cxn ang="0">
                  <a:pos x="681" y="0"/>
                </a:cxn>
                <a:cxn ang="0">
                  <a:pos x="516" y="0"/>
                </a:cxn>
                <a:cxn ang="0">
                  <a:pos x="306" y="368"/>
                </a:cxn>
                <a:cxn ang="0">
                  <a:pos x="308" y="368"/>
                </a:cxn>
              </a:cxnLst>
              <a:rect l="0" t="0" r="r" b="b"/>
              <a:pathLst>
                <a:path w="1107" h="882">
                  <a:moveTo>
                    <a:pt x="308" y="368"/>
                  </a:moveTo>
                  <a:lnTo>
                    <a:pt x="247" y="475"/>
                  </a:lnTo>
                  <a:lnTo>
                    <a:pt x="410" y="475"/>
                  </a:lnTo>
                  <a:lnTo>
                    <a:pt x="265" y="729"/>
                  </a:lnTo>
                  <a:lnTo>
                    <a:pt x="475" y="729"/>
                  </a:lnTo>
                  <a:lnTo>
                    <a:pt x="686" y="729"/>
                  </a:lnTo>
                  <a:lnTo>
                    <a:pt x="897" y="729"/>
                  </a:lnTo>
                  <a:lnTo>
                    <a:pt x="1107" y="729"/>
                  </a:lnTo>
                  <a:lnTo>
                    <a:pt x="1022" y="882"/>
                  </a:lnTo>
                  <a:lnTo>
                    <a:pt x="770" y="882"/>
                  </a:lnTo>
                  <a:lnTo>
                    <a:pt x="517" y="882"/>
                  </a:lnTo>
                  <a:lnTo>
                    <a:pt x="265" y="882"/>
                  </a:lnTo>
                  <a:lnTo>
                    <a:pt x="14" y="882"/>
                  </a:lnTo>
                  <a:lnTo>
                    <a:pt x="164" y="619"/>
                  </a:lnTo>
                  <a:lnTo>
                    <a:pt x="0" y="619"/>
                  </a:lnTo>
                  <a:lnTo>
                    <a:pt x="143" y="368"/>
                  </a:lnTo>
                  <a:lnTo>
                    <a:pt x="471" y="368"/>
                  </a:lnTo>
                  <a:lnTo>
                    <a:pt x="681" y="0"/>
                  </a:lnTo>
                  <a:lnTo>
                    <a:pt x="516" y="0"/>
                  </a:lnTo>
                  <a:lnTo>
                    <a:pt x="306" y="368"/>
                  </a:lnTo>
                  <a:lnTo>
                    <a:pt x="308" y="36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1"/>
            <p:cNvSpPr>
              <a:spLocks/>
            </p:cNvSpPr>
            <p:nvPr/>
          </p:nvSpPr>
          <p:spPr bwMode="auto">
            <a:xfrm>
              <a:off x="6948488" y="2522538"/>
              <a:ext cx="285750" cy="249237"/>
            </a:xfrm>
            <a:custGeom>
              <a:avLst/>
              <a:gdLst/>
              <a:ahLst/>
              <a:cxnLst>
                <a:cxn ang="0">
                  <a:pos x="0" y="157"/>
                </a:cxn>
                <a:cxn ang="0">
                  <a:pos x="180" y="157"/>
                </a:cxn>
                <a:cxn ang="0">
                  <a:pos x="89" y="0"/>
                </a:cxn>
                <a:cxn ang="0">
                  <a:pos x="0" y="157"/>
                </a:cxn>
              </a:cxnLst>
              <a:rect l="0" t="0" r="r" b="b"/>
              <a:pathLst>
                <a:path w="180" h="157">
                  <a:moveTo>
                    <a:pt x="0" y="157"/>
                  </a:moveTo>
                  <a:lnTo>
                    <a:pt x="180" y="157"/>
                  </a:lnTo>
                  <a:lnTo>
                    <a:pt x="89" y="0"/>
                  </a:lnTo>
                  <a:lnTo>
                    <a:pt x="0" y="15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2"/>
            <p:cNvSpPr>
              <a:spLocks/>
            </p:cNvSpPr>
            <p:nvPr/>
          </p:nvSpPr>
          <p:spPr bwMode="auto">
            <a:xfrm>
              <a:off x="3602038" y="2974975"/>
              <a:ext cx="655637" cy="627062"/>
            </a:xfrm>
            <a:custGeom>
              <a:avLst/>
              <a:gdLst/>
              <a:ahLst/>
              <a:cxnLst>
                <a:cxn ang="0">
                  <a:pos x="5" y="224"/>
                </a:cxn>
                <a:cxn ang="0">
                  <a:pos x="3" y="236"/>
                </a:cxn>
                <a:cxn ang="0">
                  <a:pos x="1" y="247"/>
                </a:cxn>
                <a:cxn ang="0">
                  <a:pos x="0" y="264"/>
                </a:cxn>
                <a:cxn ang="0">
                  <a:pos x="0" y="274"/>
                </a:cxn>
                <a:cxn ang="0">
                  <a:pos x="2" y="289"/>
                </a:cxn>
                <a:cxn ang="0">
                  <a:pos x="5" y="302"/>
                </a:cxn>
                <a:cxn ang="0">
                  <a:pos x="8" y="310"/>
                </a:cxn>
                <a:cxn ang="0">
                  <a:pos x="13" y="322"/>
                </a:cxn>
                <a:cxn ang="0">
                  <a:pos x="20" y="333"/>
                </a:cxn>
                <a:cxn ang="0">
                  <a:pos x="25" y="340"/>
                </a:cxn>
                <a:cxn ang="0">
                  <a:pos x="36" y="351"/>
                </a:cxn>
                <a:cxn ang="0">
                  <a:pos x="42" y="357"/>
                </a:cxn>
                <a:cxn ang="0">
                  <a:pos x="48" y="362"/>
                </a:cxn>
                <a:cxn ang="0">
                  <a:pos x="62" y="370"/>
                </a:cxn>
                <a:cxn ang="0">
                  <a:pos x="77" y="378"/>
                </a:cxn>
                <a:cxn ang="0">
                  <a:pos x="93" y="384"/>
                </a:cxn>
                <a:cxn ang="0">
                  <a:pos x="110" y="388"/>
                </a:cxn>
                <a:cxn ang="0">
                  <a:pos x="127" y="392"/>
                </a:cxn>
                <a:cxn ang="0">
                  <a:pos x="144" y="393"/>
                </a:cxn>
                <a:cxn ang="0">
                  <a:pos x="161" y="394"/>
                </a:cxn>
                <a:cxn ang="0">
                  <a:pos x="183" y="394"/>
                </a:cxn>
                <a:cxn ang="0">
                  <a:pos x="197" y="394"/>
                </a:cxn>
                <a:cxn ang="0">
                  <a:pos x="218" y="391"/>
                </a:cxn>
                <a:cxn ang="0">
                  <a:pos x="239" y="387"/>
                </a:cxn>
                <a:cxn ang="0">
                  <a:pos x="253" y="383"/>
                </a:cxn>
                <a:cxn ang="0">
                  <a:pos x="267" y="377"/>
                </a:cxn>
                <a:cxn ang="0">
                  <a:pos x="280" y="370"/>
                </a:cxn>
                <a:cxn ang="0">
                  <a:pos x="294" y="362"/>
                </a:cxn>
                <a:cxn ang="0">
                  <a:pos x="306" y="352"/>
                </a:cxn>
                <a:cxn ang="0">
                  <a:pos x="311" y="347"/>
                </a:cxn>
                <a:cxn ang="0">
                  <a:pos x="320" y="338"/>
                </a:cxn>
                <a:cxn ang="0">
                  <a:pos x="328" y="328"/>
                </a:cxn>
                <a:cxn ang="0">
                  <a:pos x="337" y="312"/>
                </a:cxn>
                <a:cxn ang="0">
                  <a:pos x="346" y="295"/>
                </a:cxn>
                <a:cxn ang="0">
                  <a:pos x="353" y="276"/>
                </a:cxn>
                <a:cxn ang="0">
                  <a:pos x="358" y="254"/>
                </a:cxn>
                <a:cxn ang="0">
                  <a:pos x="291" y="0"/>
                </a:cxn>
                <a:cxn ang="0">
                  <a:pos x="241" y="246"/>
                </a:cxn>
                <a:cxn ang="0">
                  <a:pos x="236" y="260"/>
                </a:cxn>
                <a:cxn ang="0">
                  <a:pos x="230" y="270"/>
                </a:cxn>
                <a:cxn ang="0">
                  <a:pos x="225" y="277"/>
                </a:cxn>
                <a:cxn ang="0">
                  <a:pos x="222" y="282"/>
                </a:cxn>
                <a:cxn ang="0">
                  <a:pos x="215" y="287"/>
                </a:cxn>
                <a:cxn ang="0">
                  <a:pos x="205" y="293"/>
                </a:cxn>
                <a:cxn ang="0">
                  <a:pos x="199" y="295"/>
                </a:cxn>
                <a:cxn ang="0">
                  <a:pos x="187" y="298"/>
                </a:cxn>
                <a:cxn ang="0">
                  <a:pos x="173" y="299"/>
                </a:cxn>
                <a:cxn ang="0">
                  <a:pos x="165" y="298"/>
                </a:cxn>
                <a:cxn ang="0">
                  <a:pos x="157" y="297"/>
                </a:cxn>
                <a:cxn ang="0">
                  <a:pos x="150" y="295"/>
                </a:cxn>
                <a:cxn ang="0">
                  <a:pos x="144" y="294"/>
                </a:cxn>
                <a:cxn ang="0">
                  <a:pos x="136" y="289"/>
                </a:cxn>
                <a:cxn ang="0">
                  <a:pos x="132" y="285"/>
                </a:cxn>
                <a:cxn ang="0">
                  <a:pos x="129" y="282"/>
                </a:cxn>
                <a:cxn ang="0">
                  <a:pos x="126" y="277"/>
                </a:cxn>
                <a:cxn ang="0">
                  <a:pos x="123" y="270"/>
                </a:cxn>
                <a:cxn ang="0">
                  <a:pos x="121" y="266"/>
                </a:cxn>
                <a:cxn ang="0">
                  <a:pos x="120" y="255"/>
                </a:cxn>
                <a:cxn ang="0">
                  <a:pos x="121" y="247"/>
                </a:cxn>
                <a:cxn ang="0">
                  <a:pos x="122" y="239"/>
                </a:cxn>
                <a:cxn ang="0">
                  <a:pos x="53" y="0"/>
                </a:cxn>
              </a:cxnLst>
              <a:rect l="0" t="0" r="r" b="b"/>
              <a:pathLst>
                <a:path w="413" h="395">
                  <a:moveTo>
                    <a:pt x="6" y="218"/>
                  </a:moveTo>
                  <a:lnTo>
                    <a:pt x="5" y="224"/>
                  </a:lnTo>
                  <a:lnTo>
                    <a:pt x="4" y="230"/>
                  </a:lnTo>
                  <a:lnTo>
                    <a:pt x="3" y="236"/>
                  </a:lnTo>
                  <a:lnTo>
                    <a:pt x="2" y="242"/>
                  </a:lnTo>
                  <a:lnTo>
                    <a:pt x="1" y="247"/>
                  </a:lnTo>
                  <a:lnTo>
                    <a:pt x="0" y="253"/>
                  </a:lnTo>
                  <a:lnTo>
                    <a:pt x="0" y="264"/>
                  </a:lnTo>
                  <a:lnTo>
                    <a:pt x="0" y="269"/>
                  </a:lnTo>
                  <a:lnTo>
                    <a:pt x="0" y="274"/>
                  </a:lnTo>
                  <a:lnTo>
                    <a:pt x="1" y="284"/>
                  </a:lnTo>
                  <a:lnTo>
                    <a:pt x="2" y="289"/>
                  </a:lnTo>
                  <a:lnTo>
                    <a:pt x="3" y="294"/>
                  </a:lnTo>
                  <a:lnTo>
                    <a:pt x="5" y="302"/>
                  </a:lnTo>
                  <a:lnTo>
                    <a:pt x="6" y="307"/>
                  </a:lnTo>
                  <a:lnTo>
                    <a:pt x="8" y="310"/>
                  </a:lnTo>
                  <a:lnTo>
                    <a:pt x="11" y="318"/>
                  </a:lnTo>
                  <a:lnTo>
                    <a:pt x="13" y="322"/>
                  </a:lnTo>
                  <a:lnTo>
                    <a:pt x="15" y="326"/>
                  </a:lnTo>
                  <a:lnTo>
                    <a:pt x="20" y="333"/>
                  </a:lnTo>
                  <a:lnTo>
                    <a:pt x="22" y="336"/>
                  </a:lnTo>
                  <a:lnTo>
                    <a:pt x="25" y="340"/>
                  </a:lnTo>
                  <a:lnTo>
                    <a:pt x="30" y="346"/>
                  </a:lnTo>
                  <a:lnTo>
                    <a:pt x="36" y="351"/>
                  </a:lnTo>
                  <a:lnTo>
                    <a:pt x="39" y="354"/>
                  </a:lnTo>
                  <a:lnTo>
                    <a:pt x="42" y="357"/>
                  </a:lnTo>
                  <a:lnTo>
                    <a:pt x="45" y="359"/>
                  </a:lnTo>
                  <a:lnTo>
                    <a:pt x="48" y="362"/>
                  </a:lnTo>
                  <a:lnTo>
                    <a:pt x="55" y="366"/>
                  </a:lnTo>
                  <a:lnTo>
                    <a:pt x="62" y="370"/>
                  </a:lnTo>
                  <a:lnTo>
                    <a:pt x="70" y="374"/>
                  </a:lnTo>
                  <a:lnTo>
                    <a:pt x="77" y="378"/>
                  </a:lnTo>
                  <a:lnTo>
                    <a:pt x="85" y="381"/>
                  </a:lnTo>
                  <a:lnTo>
                    <a:pt x="93" y="384"/>
                  </a:lnTo>
                  <a:lnTo>
                    <a:pt x="102" y="386"/>
                  </a:lnTo>
                  <a:lnTo>
                    <a:pt x="110" y="388"/>
                  </a:lnTo>
                  <a:lnTo>
                    <a:pt x="118" y="390"/>
                  </a:lnTo>
                  <a:lnTo>
                    <a:pt x="127" y="392"/>
                  </a:lnTo>
                  <a:lnTo>
                    <a:pt x="135" y="392"/>
                  </a:lnTo>
                  <a:lnTo>
                    <a:pt x="144" y="393"/>
                  </a:lnTo>
                  <a:lnTo>
                    <a:pt x="153" y="394"/>
                  </a:lnTo>
                  <a:lnTo>
                    <a:pt x="161" y="394"/>
                  </a:lnTo>
                  <a:lnTo>
                    <a:pt x="169" y="395"/>
                  </a:lnTo>
                  <a:lnTo>
                    <a:pt x="183" y="394"/>
                  </a:lnTo>
                  <a:lnTo>
                    <a:pt x="190" y="394"/>
                  </a:lnTo>
                  <a:lnTo>
                    <a:pt x="197" y="394"/>
                  </a:lnTo>
                  <a:lnTo>
                    <a:pt x="211" y="392"/>
                  </a:lnTo>
                  <a:lnTo>
                    <a:pt x="218" y="391"/>
                  </a:lnTo>
                  <a:lnTo>
                    <a:pt x="225" y="390"/>
                  </a:lnTo>
                  <a:lnTo>
                    <a:pt x="239" y="387"/>
                  </a:lnTo>
                  <a:lnTo>
                    <a:pt x="246" y="385"/>
                  </a:lnTo>
                  <a:lnTo>
                    <a:pt x="253" y="383"/>
                  </a:lnTo>
                  <a:lnTo>
                    <a:pt x="260" y="380"/>
                  </a:lnTo>
                  <a:lnTo>
                    <a:pt x="267" y="377"/>
                  </a:lnTo>
                  <a:lnTo>
                    <a:pt x="274" y="374"/>
                  </a:lnTo>
                  <a:lnTo>
                    <a:pt x="280" y="370"/>
                  </a:lnTo>
                  <a:lnTo>
                    <a:pt x="287" y="367"/>
                  </a:lnTo>
                  <a:lnTo>
                    <a:pt x="294" y="362"/>
                  </a:lnTo>
                  <a:lnTo>
                    <a:pt x="300" y="358"/>
                  </a:lnTo>
                  <a:lnTo>
                    <a:pt x="306" y="352"/>
                  </a:lnTo>
                  <a:lnTo>
                    <a:pt x="308" y="350"/>
                  </a:lnTo>
                  <a:lnTo>
                    <a:pt x="311" y="347"/>
                  </a:lnTo>
                  <a:lnTo>
                    <a:pt x="317" y="341"/>
                  </a:lnTo>
                  <a:lnTo>
                    <a:pt x="320" y="338"/>
                  </a:lnTo>
                  <a:lnTo>
                    <a:pt x="322" y="335"/>
                  </a:lnTo>
                  <a:lnTo>
                    <a:pt x="328" y="328"/>
                  </a:lnTo>
                  <a:lnTo>
                    <a:pt x="333" y="320"/>
                  </a:lnTo>
                  <a:lnTo>
                    <a:pt x="337" y="312"/>
                  </a:lnTo>
                  <a:lnTo>
                    <a:pt x="342" y="304"/>
                  </a:lnTo>
                  <a:lnTo>
                    <a:pt x="346" y="295"/>
                  </a:lnTo>
                  <a:lnTo>
                    <a:pt x="350" y="286"/>
                  </a:lnTo>
                  <a:lnTo>
                    <a:pt x="353" y="276"/>
                  </a:lnTo>
                  <a:lnTo>
                    <a:pt x="356" y="265"/>
                  </a:lnTo>
                  <a:lnTo>
                    <a:pt x="358" y="254"/>
                  </a:lnTo>
                  <a:lnTo>
                    <a:pt x="413" y="0"/>
                  </a:lnTo>
                  <a:lnTo>
                    <a:pt x="291" y="0"/>
                  </a:lnTo>
                  <a:lnTo>
                    <a:pt x="242" y="239"/>
                  </a:lnTo>
                  <a:lnTo>
                    <a:pt x="241" y="246"/>
                  </a:lnTo>
                  <a:lnTo>
                    <a:pt x="238" y="253"/>
                  </a:lnTo>
                  <a:lnTo>
                    <a:pt x="236" y="260"/>
                  </a:lnTo>
                  <a:lnTo>
                    <a:pt x="234" y="265"/>
                  </a:lnTo>
                  <a:lnTo>
                    <a:pt x="230" y="270"/>
                  </a:lnTo>
                  <a:lnTo>
                    <a:pt x="227" y="275"/>
                  </a:lnTo>
                  <a:lnTo>
                    <a:pt x="225" y="277"/>
                  </a:lnTo>
                  <a:lnTo>
                    <a:pt x="223" y="280"/>
                  </a:lnTo>
                  <a:lnTo>
                    <a:pt x="222" y="282"/>
                  </a:lnTo>
                  <a:lnTo>
                    <a:pt x="219" y="284"/>
                  </a:lnTo>
                  <a:lnTo>
                    <a:pt x="215" y="287"/>
                  </a:lnTo>
                  <a:lnTo>
                    <a:pt x="210" y="290"/>
                  </a:lnTo>
                  <a:lnTo>
                    <a:pt x="205" y="293"/>
                  </a:lnTo>
                  <a:lnTo>
                    <a:pt x="202" y="294"/>
                  </a:lnTo>
                  <a:lnTo>
                    <a:pt x="199" y="295"/>
                  </a:lnTo>
                  <a:lnTo>
                    <a:pt x="193" y="296"/>
                  </a:lnTo>
                  <a:lnTo>
                    <a:pt x="187" y="298"/>
                  </a:lnTo>
                  <a:lnTo>
                    <a:pt x="181" y="298"/>
                  </a:lnTo>
                  <a:lnTo>
                    <a:pt x="173" y="299"/>
                  </a:lnTo>
                  <a:lnTo>
                    <a:pt x="169" y="299"/>
                  </a:lnTo>
                  <a:lnTo>
                    <a:pt x="165" y="298"/>
                  </a:lnTo>
                  <a:lnTo>
                    <a:pt x="160" y="298"/>
                  </a:lnTo>
                  <a:lnTo>
                    <a:pt x="157" y="297"/>
                  </a:lnTo>
                  <a:lnTo>
                    <a:pt x="153" y="296"/>
                  </a:lnTo>
                  <a:lnTo>
                    <a:pt x="150" y="295"/>
                  </a:lnTo>
                  <a:lnTo>
                    <a:pt x="146" y="294"/>
                  </a:lnTo>
                  <a:lnTo>
                    <a:pt x="144" y="294"/>
                  </a:lnTo>
                  <a:lnTo>
                    <a:pt x="138" y="291"/>
                  </a:lnTo>
                  <a:lnTo>
                    <a:pt x="136" y="289"/>
                  </a:lnTo>
                  <a:lnTo>
                    <a:pt x="134" y="287"/>
                  </a:lnTo>
                  <a:lnTo>
                    <a:pt x="132" y="285"/>
                  </a:lnTo>
                  <a:lnTo>
                    <a:pt x="130" y="284"/>
                  </a:lnTo>
                  <a:lnTo>
                    <a:pt x="129" y="282"/>
                  </a:lnTo>
                  <a:lnTo>
                    <a:pt x="127" y="280"/>
                  </a:lnTo>
                  <a:lnTo>
                    <a:pt x="126" y="277"/>
                  </a:lnTo>
                  <a:lnTo>
                    <a:pt x="124" y="275"/>
                  </a:lnTo>
                  <a:lnTo>
                    <a:pt x="123" y="270"/>
                  </a:lnTo>
                  <a:lnTo>
                    <a:pt x="122" y="268"/>
                  </a:lnTo>
                  <a:lnTo>
                    <a:pt x="121" y="266"/>
                  </a:lnTo>
                  <a:lnTo>
                    <a:pt x="121" y="261"/>
                  </a:lnTo>
                  <a:lnTo>
                    <a:pt x="120" y="255"/>
                  </a:lnTo>
                  <a:lnTo>
                    <a:pt x="120" y="250"/>
                  </a:lnTo>
                  <a:lnTo>
                    <a:pt x="121" y="247"/>
                  </a:lnTo>
                  <a:lnTo>
                    <a:pt x="121" y="244"/>
                  </a:lnTo>
                  <a:lnTo>
                    <a:pt x="122" y="239"/>
                  </a:lnTo>
                  <a:lnTo>
                    <a:pt x="171" y="0"/>
                  </a:lnTo>
                  <a:lnTo>
                    <a:pt x="53" y="0"/>
                  </a:lnTo>
                  <a:lnTo>
                    <a:pt x="6" y="2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3"/>
            <p:cNvSpPr>
              <a:spLocks/>
            </p:cNvSpPr>
            <p:nvPr/>
          </p:nvSpPr>
          <p:spPr bwMode="auto">
            <a:xfrm>
              <a:off x="4213225" y="2954338"/>
              <a:ext cx="620712" cy="646112"/>
            </a:xfrm>
            <a:custGeom>
              <a:avLst/>
              <a:gdLst/>
              <a:ahLst/>
              <a:cxnLst>
                <a:cxn ang="0">
                  <a:pos x="391" y="133"/>
                </a:cxn>
                <a:cxn ang="0">
                  <a:pos x="388" y="108"/>
                </a:cxn>
                <a:cxn ang="0">
                  <a:pos x="377" y="78"/>
                </a:cxn>
                <a:cxn ang="0">
                  <a:pos x="360" y="53"/>
                </a:cxn>
                <a:cxn ang="0">
                  <a:pos x="337" y="33"/>
                </a:cxn>
                <a:cxn ang="0">
                  <a:pos x="310" y="17"/>
                </a:cxn>
                <a:cxn ang="0">
                  <a:pos x="278" y="6"/>
                </a:cxn>
                <a:cxn ang="0">
                  <a:pos x="244" y="0"/>
                </a:cxn>
                <a:cxn ang="0">
                  <a:pos x="206" y="0"/>
                </a:cxn>
                <a:cxn ang="0">
                  <a:pos x="168" y="5"/>
                </a:cxn>
                <a:cxn ang="0">
                  <a:pos x="142" y="13"/>
                </a:cxn>
                <a:cxn ang="0">
                  <a:pos x="118" y="23"/>
                </a:cxn>
                <a:cxn ang="0">
                  <a:pos x="99" y="35"/>
                </a:cxn>
                <a:cxn ang="0">
                  <a:pos x="75" y="54"/>
                </a:cxn>
                <a:cxn ang="0">
                  <a:pos x="56" y="74"/>
                </a:cxn>
                <a:cxn ang="0">
                  <a:pos x="37" y="102"/>
                </a:cxn>
                <a:cxn ang="0">
                  <a:pos x="22" y="134"/>
                </a:cxn>
                <a:cxn ang="0">
                  <a:pos x="11" y="167"/>
                </a:cxn>
                <a:cxn ang="0">
                  <a:pos x="2" y="208"/>
                </a:cxn>
                <a:cxn ang="0">
                  <a:pos x="0" y="238"/>
                </a:cxn>
                <a:cxn ang="0">
                  <a:pos x="3" y="271"/>
                </a:cxn>
                <a:cxn ang="0">
                  <a:pos x="9" y="296"/>
                </a:cxn>
                <a:cxn ang="0">
                  <a:pos x="21" y="323"/>
                </a:cxn>
                <a:cxn ang="0">
                  <a:pos x="34" y="343"/>
                </a:cxn>
                <a:cxn ang="0">
                  <a:pos x="60" y="370"/>
                </a:cxn>
                <a:cxn ang="0">
                  <a:pos x="83" y="386"/>
                </a:cxn>
                <a:cxn ang="0">
                  <a:pos x="109" y="398"/>
                </a:cxn>
                <a:cxn ang="0">
                  <a:pos x="142" y="405"/>
                </a:cxn>
                <a:cxn ang="0">
                  <a:pos x="167" y="407"/>
                </a:cxn>
                <a:cxn ang="0">
                  <a:pos x="207" y="405"/>
                </a:cxn>
                <a:cxn ang="0">
                  <a:pos x="240" y="398"/>
                </a:cxn>
                <a:cxn ang="0">
                  <a:pos x="268" y="388"/>
                </a:cxn>
                <a:cxn ang="0">
                  <a:pos x="298" y="371"/>
                </a:cxn>
                <a:cxn ang="0">
                  <a:pos x="320" y="353"/>
                </a:cxn>
                <a:cxn ang="0">
                  <a:pos x="334" y="338"/>
                </a:cxn>
                <a:cxn ang="0">
                  <a:pos x="354" y="309"/>
                </a:cxn>
                <a:cxn ang="0">
                  <a:pos x="370" y="277"/>
                </a:cxn>
                <a:cxn ang="0">
                  <a:pos x="259" y="250"/>
                </a:cxn>
                <a:cxn ang="0">
                  <a:pos x="250" y="274"/>
                </a:cxn>
                <a:cxn ang="0">
                  <a:pos x="237" y="292"/>
                </a:cxn>
                <a:cxn ang="0">
                  <a:pos x="223" y="304"/>
                </a:cxn>
                <a:cxn ang="0">
                  <a:pos x="209" y="310"/>
                </a:cxn>
                <a:cxn ang="0">
                  <a:pos x="184" y="313"/>
                </a:cxn>
                <a:cxn ang="0">
                  <a:pos x="165" y="311"/>
                </a:cxn>
                <a:cxn ang="0">
                  <a:pos x="146" y="303"/>
                </a:cxn>
                <a:cxn ang="0">
                  <a:pos x="132" y="289"/>
                </a:cxn>
                <a:cxn ang="0">
                  <a:pos x="124" y="272"/>
                </a:cxn>
                <a:cxn ang="0">
                  <a:pos x="121" y="252"/>
                </a:cxn>
                <a:cxn ang="0">
                  <a:pos x="121" y="226"/>
                </a:cxn>
                <a:cxn ang="0">
                  <a:pos x="127" y="188"/>
                </a:cxn>
                <a:cxn ang="0">
                  <a:pos x="139" y="151"/>
                </a:cxn>
                <a:cxn ang="0">
                  <a:pos x="149" y="133"/>
                </a:cxn>
                <a:cxn ang="0">
                  <a:pos x="163" y="115"/>
                </a:cxn>
                <a:cxn ang="0">
                  <a:pos x="178" y="103"/>
                </a:cxn>
                <a:cxn ang="0">
                  <a:pos x="191" y="96"/>
                </a:cxn>
                <a:cxn ang="0">
                  <a:pos x="205" y="93"/>
                </a:cxn>
                <a:cxn ang="0">
                  <a:pos x="223" y="92"/>
                </a:cxn>
                <a:cxn ang="0">
                  <a:pos x="240" y="95"/>
                </a:cxn>
                <a:cxn ang="0">
                  <a:pos x="251" y="100"/>
                </a:cxn>
                <a:cxn ang="0">
                  <a:pos x="261" y="107"/>
                </a:cxn>
                <a:cxn ang="0">
                  <a:pos x="269" y="118"/>
                </a:cxn>
                <a:cxn ang="0">
                  <a:pos x="275" y="132"/>
                </a:cxn>
                <a:cxn ang="0">
                  <a:pos x="276" y="160"/>
                </a:cxn>
              </a:cxnLst>
              <a:rect l="0" t="0" r="r" b="b"/>
              <a:pathLst>
                <a:path w="391" h="407">
                  <a:moveTo>
                    <a:pt x="390" y="160"/>
                  </a:moveTo>
                  <a:lnTo>
                    <a:pt x="391" y="150"/>
                  </a:lnTo>
                  <a:lnTo>
                    <a:pt x="391" y="142"/>
                  </a:lnTo>
                  <a:lnTo>
                    <a:pt x="391" y="133"/>
                  </a:lnTo>
                  <a:lnTo>
                    <a:pt x="391" y="128"/>
                  </a:lnTo>
                  <a:lnTo>
                    <a:pt x="390" y="124"/>
                  </a:lnTo>
                  <a:lnTo>
                    <a:pt x="390" y="116"/>
                  </a:lnTo>
                  <a:lnTo>
                    <a:pt x="388" y="108"/>
                  </a:lnTo>
                  <a:lnTo>
                    <a:pt x="386" y="100"/>
                  </a:lnTo>
                  <a:lnTo>
                    <a:pt x="383" y="93"/>
                  </a:lnTo>
                  <a:lnTo>
                    <a:pt x="380" y="85"/>
                  </a:lnTo>
                  <a:lnTo>
                    <a:pt x="377" y="78"/>
                  </a:lnTo>
                  <a:lnTo>
                    <a:pt x="373" y="72"/>
                  </a:lnTo>
                  <a:lnTo>
                    <a:pt x="369" y="65"/>
                  </a:lnTo>
                  <a:lnTo>
                    <a:pt x="365" y="59"/>
                  </a:lnTo>
                  <a:lnTo>
                    <a:pt x="360" y="53"/>
                  </a:lnTo>
                  <a:lnTo>
                    <a:pt x="355" y="48"/>
                  </a:lnTo>
                  <a:lnTo>
                    <a:pt x="349" y="42"/>
                  </a:lnTo>
                  <a:lnTo>
                    <a:pt x="343" y="37"/>
                  </a:lnTo>
                  <a:lnTo>
                    <a:pt x="337" y="33"/>
                  </a:lnTo>
                  <a:lnTo>
                    <a:pt x="331" y="28"/>
                  </a:lnTo>
                  <a:lnTo>
                    <a:pt x="324" y="24"/>
                  </a:lnTo>
                  <a:lnTo>
                    <a:pt x="317" y="20"/>
                  </a:lnTo>
                  <a:lnTo>
                    <a:pt x="310" y="17"/>
                  </a:lnTo>
                  <a:lnTo>
                    <a:pt x="303" y="13"/>
                  </a:lnTo>
                  <a:lnTo>
                    <a:pt x="295" y="11"/>
                  </a:lnTo>
                  <a:lnTo>
                    <a:pt x="287" y="8"/>
                  </a:lnTo>
                  <a:lnTo>
                    <a:pt x="278" y="6"/>
                  </a:lnTo>
                  <a:lnTo>
                    <a:pt x="270" y="4"/>
                  </a:lnTo>
                  <a:lnTo>
                    <a:pt x="262" y="3"/>
                  </a:lnTo>
                  <a:lnTo>
                    <a:pt x="253" y="1"/>
                  </a:lnTo>
                  <a:lnTo>
                    <a:pt x="244" y="0"/>
                  </a:lnTo>
                  <a:lnTo>
                    <a:pt x="235" y="0"/>
                  </a:lnTo>
                  <a:lnTo>
                    <a:pt x="225" y="0"/>
                  </a:lnTo>
                  <a:lnTo>
                    <a:pt x="215" y="0"/>
                  </a:lnTo>
                  <a:lnTo>
                    <a:pt x="206" y="0"/>
                  </a:lnTo>
                  <a:lnTo>
                    <a:pt x="196" y="1"/>
                  </a:lnTo>
                  <a:lnTo>
                    <a:pt x="186" y="2"/>
                  </a:lnTo>
                  <a:lnTo>
                    <a:pt x="178" y="3"/>
                  </a:lnTo>
                  <a:lnTo>
                    <a:pt x="168" y="5"/>
                  </a:lnTo>
                  <a:lnTo>
                    <a:pt x="159" y="8"/>
                  </a:lnTo>
                  <a:lnTo>
                    <a:pt x="150" y="10"/>
                  </a:lnTo>
                  <a:lnTo>
                    <a:pt x="146" y="11"/>
                  </a:lnTo>
                  <a:lnTo>
                    <a:pt x="142" y="13"/>
                  </a:lnTo>
                  <a:lnTo>
                    <a:pt x="138" y="14"/>
                  </a:lnTo>
                  <a:lnTo>
                    <a:pt x="134" y="16"/>
                  </a:lnTo>
                  <a:lnTo>
                    <a:pt x="126" y="19"/>
                  </a:lnTo>
                  <a:lnTo>
                    <a:pt x="118" y="23"/>
                  </a:lnTo>
                  <a:lnTo>
                    <a:pt x="110" y="27"/>
                  </a:lnTo>
                  <a:lnTo>
                    <a:pt x="107" y="30"/>
                  </a:lnTo>
                  <a:lnTo>
                    <a:pt x="103" y="32"/>
                  </a:lnTo>
                  <a:lnTo>
                    <a:pt x="99" y="35"/>
                  </a:lnTo>
                  <a:lnTo>
                    <a:pt x="95" y="37"/>
                  </a:lnTo>
                  <a:lnTo>
                    <a:pt x="88" y="42"/>
                  </a:lnTo>
                  <a:lnTo>
                    <a:pt x="81" y="48"/>
                  </a:lnTo>
                  <a:lnTo>
                    <a:pt x="75" y="54"/>
                  </a:lnTo>
                  <a:lnTo>
                    <a:pt x="72" y="57"/>
                  </a:lnTo>
                  <a:lnTo>
                    <a:pt x="68" y="60"/>
                  </a:lnTo>
                  <a:lnTo>
                    <a:pt x="62" y="67"/>
                  </a:lnTo>
                  <a:lnTo>
                    <a:pt x="56" y="74"/>
                  </a:lnTo>
                  <a:lnTo>
                    <a:pt x="51" y="82"/>
                  </a:lnTo>
                  <a:lnTo>
                    <a:pt x="45" y="90"/>
                  </a:lnTo>
                  <a:lnTo>
                    <a:pt x="40" y="98"/>
                  </a:lnTo>
                  <a:lnTo>
                    <a:pt x="37" y="102"/>
                  </a:lnTo>
                  <a:lnTo>
                    <a:pt x="35" y="106"/>
                  </a:lnTo>
                  <a:lnTo>
                    <a:pt x="30" y="116"/>
                  </a:lnTo>
                  <a:lnTo>
                    <a:pt x="26" y="125"/>
                  </a:lnTo>
                  <a:lnTo>
                    <a:pt x="22" y="134"/>
                  </a:lnTo>
                  <a:lnTo>
                    <a:pt x="20" y="140"/>
                  </a:lnTo>
                  <a:lnTo>
                    <a:pt x="18" y="145"/>
                  </a:lnTo>
                  <a:lnTo>
                    <a:pt x="14" y="155"/>
                  </a:lnTo>
                  <a:lnTo>
                    <a:pt x="11" y="167"/>
                  </a:lnTo>
                  <a:lnTo>
                    <a:pt x="8" y="178"/>
                  </a:lnTo>
                  <a:lnTo>
                    <a:pt x="5" y="190"/>
                  </a:lnTo>
                  <a:lnTo>
                    <a:pt x="3" y="202"/>
                  </a:lnTo>
                  <a:lnTo>
                    <a:pt x="2" y="208"/>
                  </a:lnTo>
                  <a:lnTo>
                    <a:pt x="1" y="215"/>
                  </a:lnTo>
                  <a:lnTo>
                    <a:pt x="1" y="226"/>
                  </a:lnTo>
                  <a:lnTo>
                    <a:pt x="0" y="232"/>
                  </a:lnTo>
                  <a:lnTo>
                    <a:pt x="0" y="238"/>
                  </a:lnTo>
                  <a:lnTo>
                    <a:pt x="0" y="243"/>
                  </a:lnTo>
                  <a:lnTo>
                    <a:pt x="1" y="249"/>
                  </a:lnTo>
                  <a:lnTo>
                    <a:pt x="1" y="260"/>
                  </a:lnTo>
                  <a:lnTo>
                    <a:pt x="3" y="271"/>
                  </a:lnTo>
                  <a:lnTo>
                    <a:pt x="4" y="276"/>
                  </a:lnTo>
                  <a:lnTo>
                    <a:pt x="5" y="281"/>
                  </a:lnTo>
                  <a:lnTo>
                    <a:pt x="8" y="291"/>
                  </a:lnTo>
                  <a:lnTo>
                    <a:pt x="9" y="296"/>
                  </a:lnTo>
                  <a:lnTo>
                    <a:pt x="11" y="300"/>
                  </a:lnTo>
                  <a:lnTo>
                    <a:pt x="15" y="310"/>
                  </a:lnTo>
                  <a:lnTo>
                    <a:pt x="19" y="319"/>
                  </a:lnTo>
                  <a:lnTo>
                    <a:pt x="21" y="323"/>
                  </a:lnTo>
                  <a:lnTo>
                    <a:pt x="23" y="327"/>
                  </a:lnTo>
                  <a:lnTo>
                    <a:pt x="28" y="335"/>
                  </a:lnTo>
                  <a:lnTo>
                    <a:pt x="31" y="339"/>
                  </a:lnTo>
                  <a:lnTo>
                    <a:pt x="34" y="343"/>
                  </a:lnTo>
                  <a:lnTo>
                    <a:pt x="40" y="351"/>
                  </a:lnTo>
                  <a:lnTo>
                    <a:pt x="46" y="357"/>
                  </a:lnTo>
                  <a:lnTo>
                    <a:pt x="53" y="364"/>
                  </a:lnTo>
                  <a:lnTo>
                    <a:pt x="60" y="370"/>
                  </a:lnTo>
                  <a:lnTo>
                    <a:pt x="64" y="373"/>
                  </a:lnTo>
                  <a:lnTo>
                    <a:pt x="67" y="376"/>
                  </a:lnTo>
                  <a:lnTo>
                    <a:pt x="75" y="381"/>
                  </a:lnTo>
                  <a:lnTo>
                    <a:pt x="83" y="386"/>
                  </a:lnTo>
                  <a:lnTo>
                    <a:pt x="92" y="390"/>
                  </a:lnTo>
                  <a:lnTo>
                    <a:pt x="96" y="392"/>
                  </a:lnTo>
                  <a:lnTo>
                    <a:pt x="100" y="394"/>
                  </a:lnTo>
                  <a:lnTo>
                    <a:pt x="109" y="398"/>
                  </a:lnTo>
                  <a:lnTo>
                    <a:pt x="118" y="401"/>
                  </a:lnTo>
                  <a:lnTo>
                    <a:pt x="128" y="403"/>
                  </a:lnTo>
                  <a:lnTo>
                    <a:pt x="137" y="405"/>
                  </a:lnTo>
                  <a:lnTo>
                    <a:pt x="142" y="405"/>
                  </a:lnTo>
                  <a:lnTo>
                    <a:pt x="147" y="406"/>
                  </a:lnTo>
                  <a:lnTo>
                    <a:pt x="157" y="407"/>
                  </a:lnTo>
                  <a:lnTo>
                    <a:pt x="162" y="407"/>
                  </a:lnTo>
                  <a:lnTo>
                    <a:pt x="167" y="407"/>
                  </a:lnTo>
                  <a:lnTo>
                    <a:pt x="178" y="407"/>
                  </a:lnTo>
                  <a:lnTo>
                    <a:pt x="188" y="406"/>
                  </a:lnTo>
                  <a:lnTo>
                    <a:pt x="198" y="406"/>
                  </a:lnTo>
                  <a:lnTo>
                    <a:pt x="207" y="405"/>
                  </a:lnTo>
                  <a:lnTo>
                    <a:pt x="217" y="403"/>
                  </a:lnTo>
                  <a:lnTo>
                    <a:pt x="226" y="401"/>
                  </a:lnTo>
                  <a:lnTo>
                    <a:pt x="235" y="399"/>
                  </a:lnTo>
                  <a:lnTo>
                    <a:pt x="240" y="398"/>
                  </a:lnTo>
                  <a:lnTo>
                    <a:pt x="244" y="397"/>
                  </a:lnTo>
                  <a:lnTo>
                    <a:pt x="252" y="394"/>
                  </a:lnTo>
                  <a:lnTo>
                    <a:pt x="260" y="391"/>
                  </a:lnTo>
                  <a:lnTo>
                    <a:pt x="268" y="388"/>
                  </a:lnTo>
                  <a:lnTo>
                    <a:pt x="276" y="384"/>
                  </a:lnTo>
                  <a:lnTo>
                    <a:pt x="284" y="380"/>
                  </a:lnTo>
                  <a:lnTo>
                    <a:pt x="291" y="376"/>
                  </a:lnTo>
                  <a:lnTo>
                    <a:pt x="298" y="371"/>
                  </a:lnTo>
                  <a:lnTo>
                    <a:pt x="305" y="366"/>
                  </a:lnTo>
                  <a:lnTo>
                    <a:pt x="311" y="361"/>
                  </a:lnTo>
                  <a:lnTo>
                    <a:pt x="317" y="356"/>
                  </a:lnTo>
                  <a:lnTo>
                    <a:pt x="320" y="353"/>
                  </a:lnTo>
                  <a:lnTo>
                    <a:pt x="323" y="350"/>
                  </a:lnTo>
                  <a:lnTo>
                    <a:pt x="329" y="344"/>
                  </a:lnTo>
                  <a:lnTo>
                    <a:pt x="332" y="341"/>
                  </a:lnTo>
                  <a:lnTo>
                    <a:pt x="334" y="338"/>
                  </a:lnTo>
                  <a:lnTo>
                    <a:pt x="340" y="331"/>
                  </a:lnTo>
                  <a:lnTo>
                    <a:pt x="345" y="324"/>
                  </a:lnTo>
                  <a:lnTo>
                    <a:pt x="349" y="317"/>
                  </a:lnTo>
                  <a:lnTo>
                    <a:pt x="354" y="309"/>
                  </a:lnTo>
                  <a:lnTo>
                    <a:pt x="359" y="302"/>
                  </a:lnTo>
                  <a:lnTo>
                    <a:pt x="362" y="294"/>
                  </a:lnTo>
                  <a:lnTo>
                    <a:pt x="367" y="286"/>
                  </a:lnTo>
                  <a:lnTo>
                    <a:pt x="370" y="277"/>
                  </a:lnTo>
                  <a:lnTo>
                    <a:pt x="374" y="268"/>
                  </a:lnTo>
                  <a:lnTo>
                    <a:pt x="377" y="259"/>
                  </a:lnTo>
                  <a:lnTo>
                    <a:pt x="380" y="250"/>
                  </a:lnTo>
                  <a:lnTo>
                    <a:pt x="259" y="250"/>
                  </a:lnTo>
                  <a:lnTo>
                    <a:pt x="257" y="257"/>
                  </a:lnTo>
                  <a:lnTo>
                    <a:pt x="254" y="265"/>
                  </a:lnTo>
                  <a:lnTo>
                    <a:pt x="251" y="271"/>
                  </a:lnTo>
                  <a:lnTo>
                    <a:pt x="250" y="274"/>
                  </a:lnTo>
                  <a:lnTo>
                    <a:pt x="249" y="277"/>
                  </a:lnTo>
                  <a:lnTo>
                    <a:pt x="245" y="282"/>
                  </a:lnTo>
                  <a:lnTo>
                    <a:pt x="242" y="288"/>
                  </a:lnTo>
                  <a:lnTo>
                    <a:pt x="237" y="292"/>
                  </a:lnTo>
                  <a:lnTo>
                    <a:pt x="235" y="295"/>
                  </a:lnTo>
                  <a:lnTo>
                    <a:pt x="233" y="297"/>
                  </a:lnTo>
                  <a:lnTo>
                    <a:pt x="228" y="300"/>
                  </a:lnTo>
                  <a:lnTo>
                    <a:pt x="223" y="304"/>
                  </a:lnTo>
                  <a:lnTo>
                    <a:pt x="220" y="305"/>
                  </a:lnTo>
                  <a:lnTo>
                    <a:pt x="218" y="307"/>
                  </a:lnTo>
                  <a:lnTo>
                    <a:pt x="212" y="309"/>
                  </a:lnTo>
                  <a:lnTo>
                    <a:pt x="209" y="310"/>
                  </a:lnTo>
                  <a:lnTo>
                    <a:pt x="206" y="311"/>
                  </a:lnTo>
                  <a:lnTo>
                    <a:pt x="199" y="312"/>
                  </a:lnTo>
                  <a:lnTo>
                    <a:pt x="192" y="313"/>
                  </a:lnTo>
                  <a:lnTo>
                    <a:pt x="184" y="313"/>
                  </a:lnTo>
                  <a:lnTo>
                    <a:pt x="177" y="313"/>
                  </a:lnTo>
                  <a:lnTo>
                    <a:pt x="174" y="313"/>
                  </a:lnTo>
                  <a:lnTo>
                    <a:pt x="171" y="312"/>
                  </a:lnTo>
                  <a:lnTo>
                    <a:pt x="165" y="311"/>
                  </a:lnTo>
                  <a:lnTo>
                    <a:pt x="159" y="309"/>
                  </a:lnTo>
                  <a:lnTo>
                    <a:pt x="154" y="307"/>
                  </a:lnTo>
                  <a:lnTo>
                    <a:pt x="150" y="305"/>
                  </a:lnTo>
                  <a:lnTo>
                    <a:pt x="146" y="303"/>
                  </a:lnTo>
                  <a:lnTo>
                    <a:pt x="142" y="300"/>
                  </a:lnTo>
                  <a:lnTo>
                    <a:pt x="138" y="297"/>
                  </a:lnTo>
                  <a:lnTo>
                    <a:pt x="135" y="293"/>
                  </a:lnTo>
                  <a:lnTo>
                    <a:pt x="132" y="289"/>
                  </a:lnTo>
                  <a:lnTo>
                    <a:pt x="130" y="285"/>
                  </a:lnTo>
                  <a:lnTo>
                    <a:pt x="128" y="281"/>
                  </a:lnTo>
                  <a:lnTo>
                    <a:pt x="126" y="276"/>
                  </a:lnTo>
                  <a:lnTo>
                    <a:pt x="124" y="272"/>
                  </a:lnTo>
                  <a:lnTo>
                    <a:pt x="123" y="267"/>
                  </a:lnTo>
                  <a:lnTo>
                    <a:pt x="122" y="262"/>
                  </a:lnTo>
                  <a:lnTo>
                    <a:pt x="121" y="257"/>
                  </a:lnTo>
                  <a:lnTo>
                    <a:pt x="121" y="252"/>
                  </a:lnTo>
                  <a:lnTo>
                    <a:pt x="120" y="247"/>
                  </a:lnTo>
                  <a:lnTo>
                    <a:pt x="120" y="242"/>
                  </a:lnTo>
                  <a:lnTo>
                    <a:pt x="120" y="237"/>
                  </a:lnTo>
                  <a:lnTo>
                    <a:pt x="121" y="226"/>
                  </a:lnTo>
                  <a:lnTo>
                    <a:pt x="121" y="216"/>
                  </a:lnTo>
                  <a:lnTo>
                    <a:pt x="123" y="206"/>
                  </a:lnTo>
                  <a:lnTo>
                    <a:pt x="125" y="197"/>
                  </a:lnTo>
                  <a:lnTo>
                    <a:pt x="127" y="188"/>
                  </a:lnTo>
                  <a:lnTo>
                    <a:pt x="131" y="175"/>
                  </a:lnTo>
                  <a:lnTo>
                    <a:pt x="133" y="168"/>
                  </a:lnTo>
                  <a:lnTo>
                    <a:pt x="135" y="163"/>
                  </a:lnTo>
                  <a:lnTo>
                    <a:pt x="139" y="151"/>
                  </a:lnTo>
                  <a:lnTo>
                    <a:pt x="142" y="147"/>
                  </a:lnTo>
                  <a:lnTo>
                    <a:pt x="144" y="142"/>
                  </a:lnTo>
                  <a:lnTo>
                    <a:pt x="146" y="137"/>
                  </a:lnTo>
                  <a:lnTo>
                    <a:pt x="149" y="133"/>
                  </a:lnTo>
                  <a:lnTo>
                    <a:pt x="154" y="125"/>
                  </a:lnTo>
                  <a:lnTo>
                    <a:pt x="157" y="121"/>
                  </a:lnTo>
                  <a:lnTo>
                    <a:pt x="160" y="118"/>
                  </a:lnTo>
                  <a:lnTo>
                    <a:pt x="163" y="115"/>
                  </a:lnTo>
                  <a:lnTo>
                    <a:pt x="165" y="112"/>
                  </a:lnTo>
                  <a:lnTo>
                    <a:pt x="169" y="109"/>
                  </a:lnTo>
                  <a:lnTo>
                    <a:pt x="171" y="107"/>
                  </a:lnTo>
                  <a:lnTo>
                    <a:pt x="178" y="103"/>
                  </a:lnTo>
                  <a:lnTo>
                    <a:pt x="181" y="101"/>
                  </a:lnTo>
                  <a:lnTo>
                    <a:pt x="185" y="99"/>
                  </a:lnTo>
                  <a:lnTo>
                    <a:pt x="188" y="98"/>
                  </a:lnTo>
                  <a:lnTo>
                    <a:pt x="191" y="96"/>
                  </a:lnTo>
                  <a:lnTo>
                    <a:pt x="194" y="95"/>
                  </a:lnTo>
                  <a:lnTo>
                    <a:pt x="198" y="94"/>
                  </a:lnTo>
                  <a:lnTo>
                    <a:pt x="201" y="93"/>
                  </a:lnTo>
                  <a:lnTo>
                    <a:pt x="205" y="93"/>
                  </a:lnTo>
                  <a:lnTo>
                    <a:pt x="212" y="92"/>
                  </a:lnTo>
                  <a:lnTo>
                    <a:pt x="216" y="92"/>
                  </a:lnTo>
                  <a:lnTo>
                    <a:pt x="220" y="92"/>
                  </a:lnTo>
                  <a:lnTo>
                    <a:pt x="223" y="92"/>
                  </a:lnTo>
                  <a:lnTo>
                    <a:pt x="227" y="92"/>
                  </a:lnTo>
                  <a:lnTo>
                    <a:pt x="230" y="93"/>
                  </a:lnTo>
                  <a:lnTo>
                    <a:pt x="234" y="93"/>
                  </a:lnTo>
                  <a:lnTo>
                    <a:pt x="240" y="95"/>
                  </a:lnTo>
                  <a:lnTo>
                    <a:pt x="243" y="96"/>
                  </a:lnTo>
                  <a:lnTo>
                    <a:pt x="246" y="97"/>
                  </a:lnTo>
                  <a:lnTo>
                    <a:pt x="249" y="98"/>
                  </a:lnTo>
                  <a:lnTo>
                    <a:pt x="251" y="100"/>
                  </a:lnTo>
                  <a:lnTo>
                    <a:pt x="254" y="101"/>
                  </a:lnTo>
                  <a:lnTo>
                    <a:pt x="256" y="103"/>
                  </a:lnTo>
                  <a:lnTo>
                    <a:pt x="258" y="104"/>
                  </a:lnTo>
                  <a:lnTo>
                    <a:pt x="261" y="107"/>
                  </a:lnTo>
                  <a:lnTo>
                    <a:pt x="263" y="109"/>
                  </a:lnTo>
                  <a:lnTo>
                    <a:pt x="264" y="111"/>
                  </a:lnTo>
                  <a:lnTo>
                    <a:pt x="268" y="115"/>
                  </a:lnTo>
                  <a:lnTo>
                    <a:pt x="269" y="118"/>
                  </a:lnTo>
                  <a:lnTo>
                    <a:pt x="270" y="120"/>
                  </a:lnTo>
                  <a:lnTo>
                    <a:pt x="273" y="126"/>
                  </a:lnTo>
                  <a:lnTo>
                    <a:pt x="274" y="129"/>
                  </a:lnTo>
                  <a:lnTo>
                    <a:pt x="275" y="132"/>
                  </a:lnTo>
                  <a:lnTo>
                    <a:pt x="276" y="139"/>
                  </a:lnTo>
                  <a:lnTo>
                    <a:pt x="277" y="145"/>
                  </a:lnTo>
                  <a:lnTo>
                    <a:pt x="277" y="152"/>
                  </a:lnTo>
                  <a:lnTo>
                    <a:pt x="276" y="160"/>
                  </a:lnTo>
                  <a:lnTo>
                    <a:pt x="390" y="1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4"/>
            <p:cNvSpPr>
              <a:spLocks/>
            </p:cNvSpPr>
            <p:nvPr/>
          </p:nvSpPr>
          <p:spPr bwMode="auto">
            <a:xfrm>
              <a:off x="4811713" y="2974975"/>
              <a:ext cx="544512" cy="612775"/>
            </a:xfrm>
            <a:custGeom>
              <a:avLst/>
              <a:gdLst/>
              <a:ahLst/>
              <a:cxnLst>
                <a:cxn ang="0">
                  <a:pos x="0" y="92"/>
                </a:cxn>
                <a:cxn ang="0">
                  <a:pos x="105" y="92"/>
                </a:cxn>
                <a:cxn ang="0">
                  <a:pos x="45" y="386"/>
                </a:cxn>
                <a:cxn ang="0">
                  <a:pos x="165" y="386"/>
                </a:cxn>
                <a:cxn ang="0">
                  <a:pos x="225" y="92"/>
                </a:cxn>
                <a:cxn ang="0">
                  <a:pos x="324" y="92"/>
                </a:cxn>
                <a:cxn ang="0">
                  <a:pos x="343" y="0"/>
                </a:cxn>
                <a:cxn ang="0">
                  <a:pos x="19" y="0"/>
                </a:cxn>
                <a:cxn ang="0">
                  <a:pos x="0" y="92"/>
                </a:cxn>
              </a:cxnLst>
              <a:rect l="0" t="0" r="r" b="b"/>
              <a:pathLst>
                <a:path w="343" h="386">
                  <a:moveTo>
                    <a:pt x="0" y="92"/>
                  </a:moveTo>
                  <a:lnTo>
                    <a:pt x="105" y="92"/>
                  </a:lnTo>
                  <a:lnTo>
                    <a:pt x="45" y="386"/>
                  </a:lnTo>
                  <a:lnTo>
                    <a:pt x="165" y="386"/>
                  </a:lnTo>
                  <a:lnTo>
                    <a:pt x="225" y="92"/>
                  </a:lnTo>
                  <a:lnTo>
                    <a:pt x="324" y="92"/>
                  </a:lnTo>
                  <a:lnTo>
                    <a:pt x="343" y="0"/>
                  </a:lnTo>
                  <a:lnTo>
                    <a:pt x="19" y="0"/>
                  </a:lnTo>
                  <a:lnTo>
                    <a:pt x="0" y="9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5"/>
            <p:cNvSpPr>
              <a:spLocks/>
            </p:cNvSpPr>
            <p:nvPr/>
          </p:nvSpPr>
          <p:spPr bwMode="auto">
            <a:xfrm>
              <a:off x="5246688" y="2954338"/>
              <a:ext cx="574675" cy="642937"/>
            </a:xfrm>
            <a:custGeom>
              <a:avLst/>
              <a:gdLst/>
              <a:ahLst/>
              <a:cxnLst>
                <a:cxn ang="0">
                  <a:pos x="361" y="101"/>
                </a:cxn>
                <a:cxn ang="0">
                  <a:pos x="353" y="71"/>
                </a:cxn>
                <a:cxn ang="0">
                  <a:pos x="337" y="45"/>
                </a:cxn>
                <a:cxn ang="0">
                  <a:pos x="318" y="28"/>
                </a:cxn>
                <a:cxn ang="0">
                  <a:pos x="287" y="12"/>
                </a:cxn>
                <a:cxn ang="0">
                  <a:pos x="256" y="3"/>
                </a:cxn>
                <a:cxn ang="0">
                  <a:pos x="210" y="0"/>
                </a:cxn>
                <a:cxn ang="0">
                  <a:pos x="167" y="3"/>
                </a:cxn>
                <a:cxn ang="0">
                  <a:pos x="136" y="10"/>
                </a:cxn>
                <a:cxn ang="0">
                  <a:pos x="101" y="25"/>
                </a:cxn>
                <a:cxn ang="0">
                  <a:pos x="79" y="42"/>
                </a:cxn>
                <a:cxn ang="0">
                  <a:pos x="65" y="58"/>
                </a:cxn>
                <a:cxn ang="0">
                  <a:pos x="51" y="82"/>
                </a:cxn>
                <a:cxn ang="0">
                  <a:pos x="44" y="111"/>
                </a:cxn>
                <a:cxn ang="0">
                  <a:pos x="44" y="151"/>
                </a:cxn>
                <a:cxn ang="0">
                  <a:pos x="54" y="183"/>
                </a:cxn>
                <a:cxn ang="0">
                  <a:pos x="71" y="205"/>
                </a:cxn>
                <a:cxn ang="0">
                  <a:pos x="92" y="221"/>
                </a:cxn>
                <a:cxn ang="0">
                  <a:pos x="120" y="234"/>
                </a:cxn>
                <a:cxn ang="0">
                  <a:pos x="177" y="251"/>
                </a:cxn>
                <a:cxn ang="0">
                  <a:pos x="212" y="263"/>
                </a:cxn>
                <a:cxn ang="0">
                  <a:pos x="221" y="272"/>
                </a:cxn>
                <a:cxn ang="0">
                  <a:pos x="223" y="285"/>
                </a:cxn>
                <a:cxn ang="0">
                  <a:pos x="217" y="300"/>
                </a:cxn>
                <a:cxn ang="0">
                  <a:pos x="202" y="311"/>
                </a:cxn>
                <a:cxn ang="0">
                  <a:pos x="184" y="316"/>
                </a:cxn>
                <a:cxn ang="0">
                  <a:pos x="158" y="315"/>
                </a:cxn>
                <a:cxn ang="0">
                  <a:pos x="141" y="310"/>
                </a:cxn>
                <a:cxn ang="0">
                  <a:pos x="128" y="300"/>
                </a:cxn>
                <a:cxn ang="0">
                  <a:pos x="121" y="287"/>
                </a:cxn>
                <a:cxn ang="0">
                  <a:pos x="120" y="265"/>
                </a:cxn>
                <a:cxn ang="0">
                  <a:pos x="0" y="283"/>
                </a:cxn>
                <a:cxn ang="0">
                  <a:pos x="4" y="307"/>
                </a:cxn>
                <a:cxn ang="0">
                  <a:pos x="11" y="329"/>
                </a:cxn>
                <a:cxn ang="0">
                  <a:pos x="30" y="358"/>
                </a:cxn>
                <a:cxn ang="0">
                  <a:pos x="52" y="377"/>
                </a:cxn>
                <a:cxn ang="0">
                  <a:pos x="86" y="393"/>
                </a:cxn>
                <a:cxn ang="0">
                  <a:pos x="125" y="402"/>
                </a:cxn>
                <a:cxn ang="0">
                  <a:pos x="160" y="405"/>
                </a:cxn>
                <a:cxn ang="0">
                  <a:pos x="209" y="402"/>
                </a:cxn>
                <a:cxn ang="0">
                  <a:pos x="252" y="390"/>
                </a:cxn>
                <a:cxn ang="0">
                  <a:pos x="287" y="372"/>
                </a:cxn>
                <a:cxn ang="0">
                  <a:pos x="314" y="347"/>
                </a:cxn>
                <a:cxn ang="0">
                  <a:pos x="333" y="318"/>
                </a:cxn>
                <a:cxn ang="0">
                  <a:pos x="342" y="288"/>
                </a:cxn>
                <a:cxn ang="0">
                  <a:pos x="343" y="256"/>
                </a:cxn>
                <a:cxn ang="0">
                  <a:pos x="338" y="228"/>
                </a:cxn>
                <a:cxn ang="0">
                  <a:pos x="326" y="206"/>
                </a:cxn>
                <a:cxn ang="0">
                  <a:pos x="307" y="186"/>
                </a:cxn>
                <a:cxn ang="0">
                  <a:pos x="288" y="173"/>
                </a:cxn>
                <a:cxn ang="0">
                  <a:pos x="258" y="160"/>
                </a:cxn>
                <a:cxn ang="0">
                  <a:pos x="192" y="142"/>
                </a:cxn>
                <a:cxn ang="0">
                  <a:pos x="168" y="133"/>
                </a:cxn>
                <a:cxn ang="0">
                  <a:pos x="158" y="123"/>
                </a:cxn>
                <a:cxn ang="0">
                  <a:pos x="157" y="110"/>
                </a:cxn>
                <a:cxn ang="0">
                  <a:pos x="163" y="96"/>
                </a:cxn>
                <a:cxn ang="0">
                  <a:pos x="175" y="89"/>
                </a:cxn>
                <a:cxn ang="0">
                  <a:pos x="200" y="85"/>
                </a:cxn>
                <a:cxn ang="0">
                  <a:pos x="227" y="87"/>
                </a:cxn>
                <a:cxn ang="0">
                  <a:pos x="241" y="94"/>
                </a:cxn>
                <a:cxn ang="0">
                  <a:pos x="251" y="109"/>
                </a:cxn>
                <a:cxn ang="0">
                  <a:pos x="253" y="123"/>
                </a:cxn>
              </a:cxnLst>
              <a:rect l="0" t="0" r="r" b="b"/>
              <a:pathLst>
                <a:path w="362" h="405">
                  <a:moveTo>
                    <a:pt x="362" y="126"/>
                  </a:moveTo>
                  <a:lnTo>
                    <a:pt x="362" y="120"/>
                  </a:lnTo>
                  <a:lnTo>
                    <a:pt x="362" y="113"/>
                  </a:lnTo>
                  <a:lnTo>
                    <a:pt x="362" y="107"/>
                  </a:lnTo>
                  <a:lnTo>
                    <a:pt x="361" y="101"/>
                  </a:lnTo>
                  <a:lnTo>
                    <a:pt x="360" y="94"/>
                  </a:lnTo>
                  <a:lnTo>
                    <a:pt x="359" y="88"/>
                  </a:lnTo>
                  <a:lnTo>
                    <a:pt x="357" y="82"/>
                  </a:lnTo>
                  <a:lnTo>
                    <a:pt x="355" y="77"/>
                  </a:lnTo>
                  <a:lnTo>
                    <a:pt x="353" y="71"/>
                  </a:lnTo>
                  <a:lnTo>
                    <a:pt x="350" y="65"/>
                  </a:lnTo>
                  <a:lnTo>
                    <a:pt x="348" y="60"/>
                  </a:lnTo>
                  <a:lnTo>
                    <a:pt x="344" y="55"/>
                  </a:lnTo>
                  <a:lnTo>
                    <a:pt x="341" y="50"/>
                  </a:lnTo>
                  <a:lnTo>
                    <a:pt x="337" y="45"/>
                  </a:lnTo>
                  <a:lnTo>
                    <a:pt x="333" y="41"/>
                  </a:lnTo>
                  <a:lnTo>
                    <a:pt x="328" y="36"/>
                  </a:lnTo>
                  <a:lnTo>
                    <a:pt x="326" y="34"/>
                  </a:lnTo>
                  <a:lnTo>
                    <a:pt x="323" y="32"/>
                  </a:lnTo>
                  <a:lnTo>
                    <a:pt x="318" y="28"/>
                  </a:lnTo>
                  <a:lnTo>
                    <a:pt x="312" y="24"/>
                  </a:lnTo>
                  <a:lnTo>
                    <a:pt x="306" y="21"/>
                  </a:lnTo>
                  <a:lnTo>
                    <a:pt x="300" y="18"/>
                  </a:lnTo>
                  <a:lnTo>
                    <a:pt x="293" y="15"/>
                  </a:lnTo>
                  <a:lnTo>
                    <a:pt x="287" y="12"/>
                  </a:lnTo>
                  <a:lnTo>
                    <a:pt x="283" y="11"/>
                  </a:lnTo>
                  <a:lnTo>
                    <a:pt x="279" y="10"/>
                  </a:lnTo>
                  <a:lnTo>
                    <a:pt x="272" y="7"/>
                  </a:lnTo>
                  <a:lnTo>
                    <a:pt x="264" y="5"/>
                  </a:lnTo>
                  <a:lnTo>
                    <a:pt x="256" y="3"/>
                  </a:lnTo>
                  <a:lnTo>
                    <a:pt x="248" y="2"/>
                  </a:lnTo>
                  <a:lnTo>
                    <a:pt x="239" y="1"/>
                  </a:lnTo>
                  <a:lnTo>
                    <a:pt x="230" y="0"/>
                  </a:lnTo>
                  <a:lnTo>
                    <a:pt x="220" y="0"/>
                  </a:lnTo>
                  <a:lnTo>
                    <a:pt x="210" y="0"/>
                  </a:lnTo>
                  <a:lnTo>
                    <a:pt x="201" y="0"/>
                  </a:lnTo>
                  <a:lnTo>
                    <a:pt x="192" y="0"/>
                  </a:lnTo>
                  <a:lnTo>
                    <a:pt x="184" y="1"/>
                  </a:lnTo>
                  <a:lnTo>
                    <a:pt x="176" y="2"/>
                  </a:lnTo>
                  <a:lnTo>
                    <a:pt x="167" y="3"/>
                  </a:lnTo>
                  <a:lnTo>
                    <a:pt x="159" y="4"/>
                  </a:lnTo>
                  <a:lnTo>
                    <a:pt x="155" y="5"/>
                  </a:lnTo>
                  <a:lnTo>
                    <a:pt x="151" y="6"/>
                  </a:lnTo>
                  <a:lnTo>
                    <a:pt x="143" y="8"/>
                  </a:lnTo>
                  <a:lnTo>
                    <a:pt x="136" y="10"/>
                  </a:lnTo>
                  <a:lnTo>
                    <a:pt x="128" y="13"/>
                  </a:lnTo>
                  <a:lnTo>
                    <a:pt x="121" y="15"/>
                  </a:lnTo>
                  <a:lnTo>
                    <a:pt x="114" y="19"/>
                  </a:lnTo>
                  <a:lnTo>
                    <a:pt x="108" y="22"/>
                  </a:lnTo>
                  <a:lnTo>
                    <a:pt x="101" y="25"/>
                  </a:lnTo>
                  <a:lnTo>
                    <a:pt x="99" y="27"/>
                  </a:lnTo>
                  <a:lnTo>
                    <a:pt x="95" y="29"/>
                  </a:lnTo>
                  <a:lnTo>
                    <a:pt x="90" y="33"/>
                  </a:lnTo>
                  <a:lnTo>
                    <a:pt x="84" y="38"/>
                  </a:lnTo>
                  <a:lnTo>
                    <a:pt x="79" y="42"/>
                  </a:lnTo>
                  <a:lnTo>
                    <a:pt x="76" y="44"/>
                  </a:lnTo>
                  <a:lnTo>
                    <a:pt x="74" y="47"/>
                  </a:lnTo>
                  <a:lnTo>
                    <a:pt x="72" y="50"/>
                  </a:lnTo>
                  <a:lnTo>
                    <a:pt x="69" y="52"/>
                  </a:lnTo>
                  <a:lnTo>
                    <a:pt x="65" y="58"/>
                  </a:lnTo>
                  <a:lnTo>
                    <a:pt x="61" y="63"/>
                  </a:lnTo>
                  <a:lnTo>
                    <a:pt x="58" y="69"/>
                  </a:lnTo>
                  <a:lnTo>
                    <a:pt x="54" y="76"/>
                  </a:lnTo>
                  <a:lnTo>
                    <a:pt x="53" y="79"/>
                  </a:lnTo>
                  <a:lnTo>
                    <a:pt x="51" y="82"/>
                  </a:lnTo>
                  <a:lnTo>
                    <a:pt x="50" y="85"/>
                  </a:lnTo>
                  <a:lnTo>
                    <a:pt x="49" y="89"/>
                  </a:lnTo>
                  <a:lnTo>
                    <a:pt x="47" y="96"/>
                  </a:lnTo>
                  <a:lnTo>
                    <a:pt x="45" y="103"/>
                  </a:lnTo>
                  <a:lnTo>
                    <a:pt x="44" y="111"/>
                  </a:lnTo>
                  <a:lnTo>
                    <a:pt x="43" y="119"/>
                  </a:lnTo>
                  <a:lnTo>
                    <a:pt x="43" y="127"/>
                  </a:lnTo>
                  <a:lnTo>
                    <a:pt x="43" y="135"/>
                  </a:lnTo>
                  <a:lnTo>
                    <a:pt x="43" y="143"/>
                  </a:lnTo>
                  <a:lnTo>
                    <a:pt x="44" y="151"/>
                  </a:lnTo>
                  <a:lnTo>
                    <a:pt x="45" y="158"/>
                  </a:lnTo>
                  <a:lnTo>
                    <a:pt x="47" y="165"/>
                  </a:lnTo>
                  <a:lnTo>
                    <a:pt x="49" y="171"/>
                  </a:lnTo>
                  <a:lnTo>
                    <a:pt x="51" y="177"/>
                  </a:lnTo>
                  <a:lnTo>
                    <a:pt x="54" y="183"/>
                  </a:lnTo>
                  <a:lnTo>
                    <a:pt x="57" y="187"/>
                  </a:lnTo>
                  <a:lnTo>
                    <a:pt x="60" y="192"/>
                  </a:lnTo>
                  <a:lnTo>
                    <a:pt x="64" y="197"/>
                  </a:lnTo>
                  <a:lnTo>
                    <a:pt x="67" y="200"/>
                  </a:lnTo>
                  <a:lnTo>
                    <a:pt x="71" y="205"/>
                  </a:lnTo>
                  <a:lnTo>
                    <a:pt x="75" y="208"/>
                  </a:lnTo>
                  <a:lnTo>
                    <a:pt x="79" y="211"/>
                  </a:lnTo>
                  <a:lnTo>
                    <a:pt x="83" y="215"/>
                  </a:lnTo>
                  <a:lnTo>
                    <a:pt x="87" y="218"/>
                  </a:lnTo>
                  <a:lnTo>
                    <a:pt x="92" y="221"/>
                  </a:lnTo>
                  <a:lnTo>
                    <a:pt x="98" y="224"/>
                  </a:lnTo>
                  <a:lnTo>
                    <a:pt x="103" y="227"/>
                  </a:lnTo>
                  <a:lnTo>
                    <a:pt x="108" y="230"/>
                  </a:lnTo>
                  <a:lnTo>
                    <a:pt x="114" y="232"/>
                  </a:lnTo>
                  <a:lnTo>
                    <a:pt x="120" y="234"/>
                  </a:lnTo>
                  <a:lnTo>
                    <a:pt x="126" y="237"/>
                  </a:lnTo>
                  <a:lnTo>
                    <a:pt x="131" y="239"/>
                  </a:lnTo>
                  <a:lnTo>
                    <a:pt x="143" y="242"/>
                  </a:lnTo>
                  <a:lnTo>
                    <a:pt x="155" y="245"/>
                  </a:lnTo>
                  <a:lnTo>
                    <a:pt x="177" y="251"/>
                  </a:lnTo>
                  <a:lnTo>
                    <a:pt x="187" y="253"/>
                  </a:lnTo>
                  <a:lnTo>
                    <a:pt x="196" y="257"/>
                  </a:lnTo>
                  <a:lnTo>
                    <a:pt x="205" y="259"/>
                  </a:lnTo>
                  <a:lnTo>
                    <a:pt x="208" y="261"/>
                  </a:lnTo>
                  <a:lnTo>
                    <a:pt x="212" y="263"/>
                  </a:lnTo>
                  <a:lnTo>
                    <a:pt x="214" y="265"/>
                  </a:lnTo>
                  <a:lnTo>
                    <a:pt x="217" y="267"/>
                  </a:lnTo>
                  <a:lnTo>
                    <a:pt x="219" y="270"/>
                  </a:lnTo>
                  <a:lnTo>
                    <a:pt x="220" y="271"/>
                  </a:lnTo>
                  <a:lnTo>
                    <a:pt x="221" y="272"/>
                  </a:lnTo>
                  <a:lnTo>
                    <a:pt x="222" y="275"/>
                  </a:lnTo>
                  <a:lnTo>
                    <a:pt x="223" y="276"/>
                  </a:lnTo>
                  <a:lnTo>
                    <a:pt x="223" y="278"/>
                  </a:lnTo>
                  <a:lnTo>
                    <a:pt x="224" y="281"/>
                  </a:lnTo>
                  <a:lnTo>
                    <a:pt x="223" y="285"/>
                  </a:lnTo>
                  <a:lnTo>
                    <a:pt x="223" y="288"/>
                  </a:lnTo>
                  <a:lnTo>
                    <a:pt x="222" y="291"/>
                  </a:lnTo>
                  <a:lnTo>
                    <a:pt x="220" y="295"/>
                  </a:lnTo>
                  <a:lnTo>
                    <a:pt x="219" y="298"/>
                  </a:lnTo>
                  <a:lnTo>
                    <a:pt x="217" y="300"/>
                  </a:lnTo>
                  <a:lnTo>
                    <a:pt x="215" y="303"/>
                  </a:lnTo>
                  <a:lnTo>
                    <a:pt x="212" y="306"/>
                  </a:lnTo>
                  <a:lnTo>
                    <a:pt x="209" y="307"/>
                  </a:lnTo>
                  <a:lnTo>
                    <a:pt x="206" y="309"/>
                  </a:lnTo>
                  <a:lnTo>
                    <a:pt x="202" y="311"/>
                  </a:lnTo>
                  <a:lnTo>
                    <a:pt x="198" y="313"/>
                  </a:lnTo>
                  <a:lnTo>
                    <a:pt x="194" y="314"/>
                  </a:lnTo>
                  <a:lnTo>
                    <a:pt x="189" y="315"/>
                  </a:lnTo>
                  <a:lnTo>
                    <a:pt x="187" y="315"/>
                  </a:lnTo>
                  <a:lnTo>
                    <a:pt x="184" y="316"/>
                  </a:lnTo>
                  <a:lnTo>
                    <a:pt x="179" y="316"/>
                  </a:lnTo>
                  <a:lnTo>
                    <a:pt x="173" y="316"/>
                  </a:lnTo>
                  <a:lnTo>
                    <a:pt x="168" y="316"/>
                  </a:lnTo>
                  <a:lnTo>
                    <a:pt x="163" y="316"/>
                  </a:lnTo>
                  <a:lnTo>
                    <a:pt x="158" y="315"/>
                  </a:lnTo>
                  <a:lnTo>
                    <a:pt x="154" y="315"/>
                  </a:lnTo>
                  <a:lnTo>
                    <a:pt x="150" y="314"/>
                  </a:lnTo>
                  <a:lnTo>
                    <a:pt x="147" y="313"/>
                  </a:lnTo>
                  <a:lnTo>
                    <a:pt x="143" y="312"/>
                  </a:lnTo>
                  <a:lnTo>
                    <a:pt x="141" y="310"/>
                  </a:lnTo>
                  <a:lnTo>
                    <a:pt x="135" y="307"/>
                  </a:lnTo>
                  <a:lnTo>
                    <a:pt x="133" y="306"/>
                  </a:lnTo>
                  <a:lnTo>
                    <a:pt x="131" y="304"/>
                  </a:lnTo>
                  <a:lnTo>
                    <a:pt x="129" y="302"/>
                  </a:lnTo>
                  <a:lnTo>
                    <a:pt x="128" y="300"/>
                  </a:lnTo>
                  <a:lnTo>
                    <a:pt x="126" y="298"/>
                  </a:lnTo>
                  <a:lnTo>
                    <a:pt x="125" y="296"/>
                  </a:lnTo>
                  <a:lnTo>
                    <a:pt x="123" y="292"/>
                  </a:lnTo>
                  <a:lnTo>
                    <a:pt x="122" y="290"/>
                  </a:lnTo>
                  <a:lnTo>
                    <a:pt x="121" y="287"/>
                  </a:lnTo>
                  <a:lnTo>
                    <a:pt x="121" y="283"/>
                  </a:lnTo>
                  <a:lnTo>
                    <a:pt x="121" y="279"/>
                  </a:lnTo>
                  <a:lnTo>
                    <a:pt x="120" y="275"/>
                  </a:lnTo>
                  <a:lnTo>
                    <a:pt x="120" y="271"/>
                  </a:lnTo>
                  <a:lnTo>
                    <a:pt x="120" y="265"/>
                  </a:lnTo>
                  <a:lnTo>
                    <a:pt x="0" y="265"/>
                  </a:lnTo>
                  <a:lnTo>
                    <a:pt x="0" y="270"/>
                  </a:lnTo>
                  <a:lnTo>
                    <a:pt x="0" y="274"/>
                  </a:lnTo>
                  <a:lnTo>
                    <a:pt x="0" y="279"/>
                  </a:lnTo>
                  <a:lnTo>
                    <a:pt x="0" y="283"/>
                  </a:lnTo>
                  <a:lnTo>
                    <a:pt x="1" y="287"/>
                  </a:lnTo>
                  <a:lnTo>
                    <a:pt x="1" y="291"/>
                  </a:lnTo>
                  <a:lnTo>
                    <a:pt x="2" y="299"/>
                  </a:lnTo>
                  <a:lnTo>
                    <a:pt x="3" y="304"/>
                  </a:lnTo>
                  <a:lnTo>
                    <a:pt x="4" y="307"/>
                  </a:lnTo>
                  <a:lnTo>
                    <a:pt x="6" y="315"/>
                  </a:lnTo>
                  <a:lnTo>
                    <a:pt x="7" y="319"/>
                  </a:lnTo>
                  <a:lnTo>
                    <a:pt x="8" y="322"/>
                  </a:lnTo>
                  <a:lnTo>
                    <a:pt x="9" y="326"/>
                  </a:lnTo>
                  <a:lnTo>
                    <a:pt x="11" y="329"/>
                  </a:lnTo>
                  <a:lnTo>
                    <a:pt x="14" y="336"/>
                  </a:lnTo>
                  <a:lnTo>
                    <a:pt x="18" y="342"/>
                  </a:lnTo>
                  <a:lnTo>
                    <a:pt x="22" y="348"/>
                  </a:lnTo>
                  <a:lnTo>
                    <a:pt x="26" y="353"/>
                  </a:lnTo>
                  <a:lnTo>
                    <a:pt x="30" y="358"/>
                  </a:lnTo>
                  <a:lnTo>
                    <a:pt x="36" y="364"/>
                  </a:lnTo>
                  <a:lnTo>
                    <a:pt x="41" y="368"/>
                  </a:lnTo>
                  <a:lnTo>
                    <a:pt x="43" y="371"/>
                  </a:lnTo>
                  <a:lnTo>
                    <a:pt x="46" y="372"/>
                  </a:lnTo>
                  <a:lnTo>
                    <a:pt x="52" y="377"/>
                  </a:lnTo>
                  <a:lnTo>
                    <a:pt x="58" y="380"/>
                  </a:lnTo>
                  <a:lnTo>
                    <a:pt x="65" y="384"/>
                  </a:lnTo>
                  <a:lnTo>
                    <a:pt x="72" y="387"/>
                  </a:lnTo>
                  <a:lnTo>
                    <a:pt x="79" y="390"/>
                  </a:lnTo>
                  <a:lnTo>
                    <a:pt x="86" y="393"/>
                  </a:lnTo>
                  <a:lnTo>
                    <a:pt x="93" y="395"/>
                  </a:lnTo>
                  <a:lnTo>
                    <a:pt x="100" y="397"/>
                  </a:lnTo>
                  <a:lnTo>
                    <a:pt x="108" y="399"/>
                  </a:lnTo>
                  <a:lnTo>
                    <a:pt x="117" y="401"/>
                  </a:lnTo>
                  <a:lnTo>
                    <a:pt x="125" y="402"/>
                  </a:lnTo>
                  <a:lnTo>
                    <a:pt x="129" y="403"/>
                  </a:lnTo>
                  <a:lnTo>
                    <a:pt x="134" y="404"/>
                  </a:lnTo>
                  <a:lnTo>
                    <a:pt x="142" y="404"/>
                  </a:lnTo>
                  <a:lnTo>
                    <a:pt x="151" y="405"/>
                  </a:lnTo>
                  <a:lnTo>
                    <a:pt x="160" y="405"/>
                  </a:lnTo>
                  <a:lnTo>
                    <a:pt x="169" y="405"/>
                  </a:lnTo>
                  <a:lnTo>
                    <a:pt x="180" y="405"/>
                  </a:lnTo>
                  <a:lnTo>
                    <a:pt x="190" y="405"/>
                  </a:lnTo>
                  <a:lnTo>
                    <a:pt x="200" y="404"/>
                  </a:lnTo>
                  <a:lnTo>
                    <a:pt x="209" y="402"/>
                  </a:lnTo>
                  <a:lnTo>
                    <a:pt x="219" y="401"/>
                  </a:lnTo>
                  <a:lnTo>
                    <a:pt x="227" y="398"/>
                  </a:lnTo>
                  <a:lnTo>
                    <a:pt x="236" y="396"/>
                  </a:lnTo>
                  <a:lnTo>
                    <a:pt x="244" y="394"/>
                  </a:lnTo>
                  <a:lnTo>
                    <a:pt x="252" y="390"/>
                  </a:lnTo>
                  <a:lnTo>
                    <a:pt x="260" y="387"/>
                  </a:lnTo>
                  <a:lnTo>
                    <a:pt x="267" y="384"/>
                  </a:lnTo>
                  <a:lnTo>
                    <a:pt x="274" y="380"/>
                  </a:lnTo>
                  <a:lnTo>
                    <a:pt x="281" y="376"/>
                  </a:lnTo>
                  <a:lnTo>
                    <a:pt x="287" y="372"/>
                  </a:lnTo>
                  <a:lnTo>
                    <a:pt x="293" y="367"/>
                  </a:lnTo>
                  <a:lnTo>
                    <a:pt x="299" y="362"/>
                  </a:lnTo>
                  <a:lnTo>
                    <a:pt x="305" y="357"/>
                  </a:lnTo>
                  <a:lnTo>
                    <a:pt x="310" y="352"/>
                  </a:lnTo>
                  <a:lnTo>
                    <a:pt x="314" y="347"/>
                  </a:lnTo>
                  <a:lnTo>
                    <a:pt x="319" y="341"/>
                  </a:lnTo>
                  <a:lnTo>
                    <a:pt x="323" y="336"/>
                  </a:lnTo>
                  <a:lnTo>
                    <a:pt x="326" y="330"/>
                  </a:lnTo>
                  <a:lnTo>
                    <a:pt x="330" y="324"/>
                  </a:lnTo>
                  <a:lnTo>
                    <a:pt x="333" y="318"/>
                  </a:lnTo>
                  <a:lnTo>
                    <a:pt x="335" y="313"/>
                  </a:lnTo>
                  <a:lnTo>
                    <a:pt x="338" y="307"/>
                  </a:lnTo>
                  <a:lnTo>
                    <a:pt x="340" y="300"/>
                  </a:lnTo>
                  <a:lnTo>
                    <a:pt x="341" y="294"/>
                  </a:lnTo>
                  <a:lnTo>
                    <a:pt x="342" y="288"/>
                  </a:lnTo>
                  <a:lnTo>
                    <a:pt x="343" y="282"/>
                  </a:lnTo>
                  <a:lnTo>
                    <a:pt x="344" y="275"/>
                  </a:lnTo>
                  <a:lnTo>
                    <a:pt x="344" y="269"/>
                  </a:lnTo>
                  <a:lnTo>
                    <a:pt x="344" y="262"/>
                  </a:lnTo>
                  <a:lnTo>
                    <a:pt x="343" y="256"/>
                  </a:lnTo>
                  <a:lnTo>
                    <a:pt x="343" y="250"/>
                  </a:lnTo>
                  <a:lnTo>
                    <a:pt x="342" y="244"/>
                  </a:lnTo>
                  <a:lnTo>
                    <a:pt x="341" y="239"/>
                  </a:lnTo>
                  <a:lnTo>
                    <a:pt x="339" y="233"/>
                  </a:lnTo>
                  <a:lnTo>
                    <a:pt x="338" y="228"/>
                  </a:lnTo>
                  <a:lnTo>
                    <a:pt x="336" y="223"/>
                  </a:lnTo>
                  <a:lnTo>
                    <a:pt x="334" y="219"/>
                  </a:lnTo>
                  <a:lnTo>
                    <a:pt x="332" y="214"/>
                  </a:lnTo>
                  <a:lnTo>
                    <a:pt x="329" y="210"/>
                  </a:lnTo>
                  <a:lnTo>
                    <a:pt x="326" y="206"/>
                  </a:lnTo>
                  <a:lnTo>
                    <a:pt x="324" y="202"/>
                  </a:lnTo>
                  <a:lnTo>
                    <a:pt x="321" y="199"/>
                  </a:lnTo>
                  <a:lnTo>
                    <a:pt x="318" y="195"/>
                  </a:lnTo>
                  <a:lnTo>
                    <a:pt x="314" y="192"/>
                  </a:lnTo>
                  <a:lnTo>
                    <a:pt x="307" y="186"/>
                  </a:lnTo>
                  <a:lnTo>
                    <a:pt x="304" y="183"/>
                  </a:lnTo>
                  <a:lnTo>
                    <a:pt x="300" y="180"/>
                  </a:lnTo>
                  <a:lnTo>
                    <a:pt x="296" y="178"/>
                  </a:lnTo>
                  <a:lnTo>
                    <a:pt x="292" y="175"/>
                  </a:lnTo>
                  <a:lnTo>
                    <a:pt x="288" y="173"/>
                  </a:lnTo>
                  <a:lnTo>
                    <a:pt x="284" y="171"/>
                  </a:lnTo>
                  <a:lnTo>
                    <a:pt x="276" y="167"/>
                  </a:lnTo>
                  <a:lnTo>
                    <a:pt x="271" y="165"/>
                  </a:lnTo>
                  <a:lnTo>
                    <a:pt x="267" y="163"/>
                  </a:lnTo>
                  <a:lnTo>
                    <a:pt x="258" y="160"/>
                  </a:lnTo>
                  <a:lnTo>
                    <a:pt x="249" y="158"/>
                  </a:lnTo>
                  <a:lnTo>
                    <a:pt x="232" y="152"/>
                  </a:lnTo>
                  <a:lnTo>
                    <a:pt x="215" y="148"/>
                  </a:lnTo>
                  <a:lnTo>
                    <a:pt x="199" y="144"/>
                  </a:lnTo>
                  <a:lnTo>
                    <a:pt x="192" y="142"/>
                  </a:lnTo>
                  <a:lnTo>
                    <a:pt x="185" y="140"/>
                  </a:lnTo>
                  <a:lnTo>
                    <a:pt x="178" y="138"/>
                  </a:lnTo>
                  <a:lnTo>
                    <a:pt x="176" y="137"/>
                  </a:lnTo>
                  <a:lnTo>
                    <a:pt x="173" y="135"/>
                  </a:lnTo>
                  <a:lnTo>
                    <a:pt x="168" y="133"/>
                  </a:lnTo>
                  <a:lnTo>
                    <a:pt x="164" y="130"/>
                  </a:lnTo>
                  <a:lnTo>
                    <a:pt x="162" y="128"/>
                  </a:lnTo>
                  <a:lnTo>
                    <a:pt x="161" y="126"/>
                  </a:lnTo>
                  <a:lnTo>
                    <a:pt x="159" y="125"/>
                  </a:lnTo>
                  <a:lnTo>
                    <a:pt x="158" y="123"/>
                  </a:lnTo>
                  <a:lnTo>
                    <a:pt x="157" y="121"/>
                  </a:lnTo>
                  <a:lnTo>
                    <a:pt x="157" y="118"/>
                  </a:lnTo>
                  <a:lnTo>
                    <a:pt x="156" y="117"/>
                  </a:lnTo>
                  <a:lnTo>
                    <a:pt x="156" y="114"/>
                  </a:lnTo>
                  <a:lnTo>
                    <a:pt x="157" y="110"/>
                  </a:lnTo>
                  <a:lnTo>
                    <a:pt x="157" y="107"/>
                  </a:lnTo>
                  <a:lnTo>
                    <a:pt x="158" y="104"/>
                  </a:lnTo>
                  <a:lnTo>
                    <a:pt x="159" y="101"/>
                  </a:lnTo>
                  <a:lnTo>
                    <a:pt x="161" y="99"/>
                  </a:lnTo>
                  <a:lnTo>
                    <a:pt x="163" y="96"/>
                  </a:lnTo>
                  <a:lnTo>
                    <a:pt x="164" y="95"/>
                  </a:lnTo>
                  <a:lnTo>
                    <a:pt x="165" y="94"/>
                  </a:lnTo>
                  <a:lnTo>
                    <a:pt x="169" y="92"/>
                  </a:lnTo>
                  <a:lnTo>
                    <a:pt x="172" y="90"/>
                  </a:lnTo>
                  <a:lnTo>
                    <a:pt x="175" y="89"/>
                  </a:lnTo>
                  <a:lnTo>
                    <a:pt x="179" y="87"/>
                  </a:lnTo>
                  <a:lnTo>
                    <a:pt x="184" y="86"/>
                  </a:lnTo>
                  <a:lnTo>
                    <a:pt x="189" y="85"/>
                  </a:lnTo>
                  <a:lnTo>
                    <a:pt x="194" y="85"/>
                  </a:lnTo>
                  <a:lnTo>
                    <a:pt x="200" y="85"/>
                  </a:lnTo>
                  <a:lnTo>
                    <a:pt x="206" y="85"/>
                  </a:lnTo>
                  <a:lnTo>
                    <a:pt x="215" y="85"/>
                  </a:lnTo>
                  <a:lnTo>
                    <a:pt x="219" y="85"/>
                  </a:lnTo>
                  <a:lnTo>
                    <a:pt x="223" y="86"/>
                  </a:lnTo>
                  <a:lnTo>
                    <a:pt x="227" y="87"/>
                  </a:lnTo>
                  <a:lnTo>
                    <a:pt x="231" y="88"/>
                  </a:lnTo>
                  <a:lnTo>
                    <a:pt x="234" y="90"/>
                  </a:lnTo>
                  <a:lnTo>
                    <a:pt x="238" y="92"/>
                  </a:lnTo>
                  <a:lnTo>
                    <a:pt x="240" y="93"/>
                  </a:lnTo>
                  <a:lnTo>
                    <a:pt x="241" y="94"/>
                  </a:lnTo>
                  <a:lnTo>
                    <a:pt x="242" y="95"/>
                  </a:lnTo>
                  <a:lnTo>
                    <a:pt x="244" y="97"/>
                  </a:lnTo>
                  <a:lnTo>
                    <a:pt x="247" y="100"/>
                  </a:lnTo>
                  <a:lnTo>
                    <a:pt x="249" y="104"/>
                  </a:lnTo>
                  <a:lnTo>
                    <a:pt x="251" y="109"/>
                  </a:lnTo>
                  <a:lnTo>
                    <a:pt x="252" y="111"/>
                  </a:lnTo>
                  <a:lnTo>
                    <a:pt x="252" y="114"/>
                  </a:lnTo>
                  <a:lnTo>
                    <a:pt x="253" y="117"/>
                  </a:lnTo>
                  <a:lnTo>
                    <a:pt x="253" y="119"/>
                  </a:lnTo>
                  <a:lnTo>
                    <a:pt x="253" y="123"/>
                  </a:lnTo>
                  <a:lnTo>
                    <a:pt x="253" y="126"/>
                  </a:lnTo>
                  <a:lnTo>
                    <a:pt x="362" y="12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6"/>
            <p:cNvSpPr>
              <a:spLocks/>
            </p:cNvSpPr>
            <p:nvPr/>
          </p:nvSpPr>
          <p:spPr bwMode="auto">
            <a:xfrm>
              <a:off x="4932363" y="2284413"/>
              <a:ext cx="312737" cy="614362"/>
            </a:xfrm>
            <a:custGeom>
              <a:avLst/>
              <a:gdLst/>
              <a:ahLst/>
              <a:cxnLst>
                <a:cxn ang="0">
                  <a:pos x="119" y="387"/>
                </a:cxn>
                <a:cxn ang="0">
                  <a:pos x="158" y="194"/>
                </a:cxn>
                <a:cxn ang="0">
                  <a:pos x="197" y="0"/>
                </a:cxn>
                <a:cxn ang="0">
                  <a:pos x="79" y="0"/>
                </a:cxn>
                <a:cxn ang="0">
                  <a:pos x="39" y="194"/>
                </a:cxn>
                <a:cxn ang="0">
                  <a:pos x="0" y="387"/>
                </a:cxn>
                <a:cxn ang="0">
                  <a:pos x="119" y="387"/>
                </a:cxn>
              </a:cxnLst>
              <a:rect l="0" t="0" r="r" b="b"/>
              <a:pathLst>
                <a:path w="197" h="387">
                  <a:moveTo>
                    <a:pt x="119" y="387"/>
                  </a:moveTo>
                  <a:lnTo>
                    <a:pt x="158" y="194"/>
                  </a:lnTo>
                  <a:lnTo>
                    <a:pt x="197" y="0"/>
                  </a:lnTo>
                  <a:lnTo>
                    <a:pt x="79" y="0"/>
                  </a:lnTo>
                  <a:lnTo>
                    <a:pt x="39" y="194"/>
                  </a:lnTo>
                  <a:lnTo>
                    <a:pt x="0" y="387"/>
                  </a:lnTo>
                  <a:lnTo>
                    <a:pt x="119" y="3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7"/>
            <p:cNvSpPr>
              <a:spLocks/>
            </p:cNvSpPr>
            <p:nvPr/>
          </p:nvSpPr>
          <p:spPr bwMode="auto">
            <a:xfrm>
              <a:off x="1727200" y="2974975"/>
              <a:ext cx="646112" cy="612775"/>
            </a:xfrm>
            <a:custGeom>
              <a:avLst/>
              <a:gdLst/>
              <a:ahLst/>
              <a:cxnLst>
                <a:cxn ang="0">
                  <a:pos x="304" y="226"/>
                </a:cxn>
                <a:cxn ang="0">
                  <a:pos x="315" y="224"/>
                </a:cxn>
                <a:cxn ang="0">
                  <a:pos x="326" y="221"/>
                </a:cxn>
                <a:cxn ang="0">
                  <a:pos x="336" y="218"/>
                </a:cxn>
                <a:cxn ang="0">
                  <a:pos x="346" y="213"/>
                </a:cxn>
                <a:cxn ang="0">
                  <a:pos x="356" y="208"/>
                </a:cxn>
                <a:cxn ang="0">
                  <a:pos x="364" y="202"/>
                </a:cxn>
                <a:cxn ang="0">
                  <a:pos x="372" y="195"/>
                </a:cxn>
                <a:cxn ang="0">
                  <a:pos x="379" y="187"/>
                </a:cxn>
                <a:cxn ang="0">
                  <a:pos x="385" y="179"/>
                </a:cxn>
                <a:cxn ang="0">
                  <a:pos x="391" y="170"/>
                </a:cxn>
                <a:cxn ang="0">
                  <a:pos x="395" y="160"/>
                </a:cxn>
                <a:cxn ang="0">
                  <a:pos x="400" y="150"/>
                </a:cxn>
                <a:cxn ang="0">
                  <a:pos x="402" y="142"/>
                </a:cxn>
                <a:cxn ang="0">
                  <a:pos x="404" y="134"/>
                </a:cxn>
                <a:cxn ang="0">
                  <a:pos x="406" y="122"/>
                </a:cxn>
                <a:cxn ang="0">
                  <a:pos x="407" y="111"/>
                </a:cxn>
                <a:cxn ang="0">
                  <a:pos x="406" y="98"/>
                </a:cxn>
                <a:cxn ang="0">
                  <a:pos x="405" y="90"/>
                </a:cxn>
                <a:cxn ang="0">
                  <a:pos x="401" y="76"/>
                </a:cxn>
                <a:cxn ang="0">
                  <a:pos x="398" y="67"/>
                </a:cxn>
                <a:cxn ang="0">
                  <a:pos x="393" y="58"/>
                </a:cxn>
                <a:cxn ang="0">
                  <a:pos x="388" y="48"/>
                </a:cxn>
                <a:cxn ang="0">
                  <a:pos x="381" y="40"/>
                </a:cxn>
                <a:cxn ang="0">
                  <a:pos x="375" y="34"/>
                </a:cxn>
                <a:cxn ang="0">
                  <a:pos x="369" y="28"/>
                </a:cxn>
                <a:cxn ang="0">
                  <a:pos x="358" y="21"/>
                </a:cxn>
                <a:cxn ang="0">
                  <a:pos x="347" y="14"/>
                </a:cxn>
                <a:cxn ang="0">
                  <a:pos x="334" y="9"/>
                </a:cxn>
                <a:cxn ang="0">
                  <a:pos x="319" y="5"/>
                </a:cxn>
                <a:cxn ang="0">
                  <a:pos x="303" y="1"/>
                </a:cxn>
                <a:cxn ang="0">
                  <a:pos x="285" y="0"/>
                </a:cxn>
                <a:cxn ang="0">
                  <a:pos x="79" y="0"/>
                </a:cxn>
                <a:cxn ang="0">
                  <a:pos x="0" y="386"/>
                </a:cxn>
                <a:cxn ang="0">
                  <a:pos x="178" y="93"/>
                </a:cxn>
                <a:cxn ang="0">
                  <a:pos x="258" y="93"/>
                </a:cxn>
                <a:cxn ang="0">
                  <a:pos x="266" y="95"/>
                </a:cxn>
                <a:cxn ang="0">
                  <a:pos x="272" y="98"/>
                </a:cxn>
                <a:cxn ang="0">
                  <a:pos x="276" y="103"/>
                </a:cxn>
                <a:cxn ang="0">
                  <a:pos x="280" y="108"/>
                </a:cxn>
                <a:cxn ang="0">
                  <a:pos x="282" y="114"/>
                </a:cxn>
                <a:cxn ang="0">
                  <a:pos x="285" y="121"/>
                </a:cxn>
                <a:cxn ang="0">
                  <a:pos x="285" y="130"/>
                </a:cxn>
                <a:cxn ang="0">
                  <a:pos x="283" y="139"/>
                </a:cxn>
                <a:cxn ang="0">
                  <a:pos x="280" y="147"/>
                </a:cxn>
                <a:cxn ang="0">
                  <a:pos x="275" y="155"/>
                </a:cxn>
                <a:cxn ang="0">
                  <a:pos x="270" y="160"/>
                </a:cxn>
                <a:cxn ang="0">
                  <a:pos x="264" y="165"/>
                </a:cxn>
                <a:cxn ang="0">
                  <a:pos x="259" y="168"/>
                </a:cxn>
                <a:cxn ang="0">
                  <a:pos x="248" y="171"/>
                </a:cxn>
                <a:cxn ang="0">
                  <a:pos x="238" y="173"/>
                </a:cxn>
                <a:cxn ang="0">
                  <a:pos x="231" y="174"/>
                </a:cxn>
                <a:cxn ang="0">
                  <a:pos x="162" y="174"/>
                </a:cxn>
                <a:cxn ang="0">
                  <a:pos x="361" y="386"/>
                </a:cxn>
              </a:cxnLst>
              <a:rect l="0" t="0" r="r" b="b"/>
              <a:pathLst>
                <a:path w="407" h="386">
                  <a:moveTo>
                    <a:pt x="298" y="227"/>
                  </a:moveTo>
                  <a:lnTo>
                    <a:pt x="304" y="226"/>
                  </a:lnTo>
                  <a:lnTo>
                    <a:pt x="309" y="226"/>
                  </a:lnTo>
                  <a:lnTo>
                    <a:pt x="315" y="224"/>
                  </a:lnTo>
                  <a:lnTo>
                    <a:pt x="321" y="223"/>
                  </a:lnTo>
                  <a:lnTo>
                    <a:pt x="326" y="221"/>
                  </a:lnTo>
                  <a:lnTo>
                    <a:pt x="331" y="220"/>
                  </a:lnTo>
                  <a:lnTo>
                    <a:pt x="336" y="218"/>
                  </a:lnTo>
                  <a:lnTo>
                    <a:pt x="342" y="216"/>
                  </a:lnTo>
                  <a:lnTo>
                    <a:pt x="346" y="213"/>
                  </a:lnTo>
                  <a:lnTo>
                    <a:pt x="351" y="211"/>
                  </a:lnTo>
                  <a:lnTo>
                    <a:pt x="356" y="208"/>
                  </a:lnTo>
                  <a:lnTo>
                    <a:pt x="360" y="205"/>
                  </a:lnTo>
                  <a:lnTo>
                    <a:pt x="364" y="202"/>
                  </a:lnTo>
                  <a:lnTo>
                    <a:pt x="368" y="198"/>
                  </a:lnTo>
                  <a:lnTo>
                    <a:pt x="372" y="195"/>
                  </a:lnTo>
                  <a:lnTo>
                    <a:pt x="375" y="191"/>
                  </a:lnTo>
                  <a:lnTo>
                    <a:pt x="379" y="187"/>
                  </a:lnTo>
                  <a:lnTo>
                    <a:pt x="382" y="183"/>
                  </a:lnTo>
                  <a:lnTo>
                    <a:pt x="385" y="179"/>
                  </a:lnTo>
                  <a:lnTo>
                    <a:pt x="388" y="174"/>
                  </a:lnTo>
                  <a:lnTo>
                    <a:pt x="391" y="170"/>
                  </a:lnTo>
                  <a:lnTo>
                    <a:pt x="393" y="165"/>
                  </a:lnTo>
                  <a:lnTo>
                    <a:pt x="395" y="160"/>
                  </a:lnTo>
                  <a:lnTo>
                    <a:pt x="398" y="155"/>
                  </a:lnTo>
                  <a:lnTo>
                    <a:pt x="400" y="150"/>
                  </a:lnTo>
                  <a:lnTo>
                    <a:pt x="401" y="145"/>
                  </a:lnTo>
                  <a:lnTo>
                    <a:pt x="402" y="142"/>
                  </a:lnTo>
                  <a:lnTo>
                    <a:pt x="402" y="139"/>
                  </a:lnTo>
                  <a:lnTo>
                    <a:pt x="404" y="134"/>
                  </a:lnTo>
                  <a:lnTo>
                    <a:pt x="405" y="128"/>
                  </a:lnTo>
                  <a:lnTo>
                    <a:pt x="406" y="122"/>
                  </a:lnTo>
                  <a:lnTo>
                    <a:pt x="406" y="116"/>
                  </a:lnTo>
                  <a:lnTo>
                    <a:pt x="407" y="111"/>
                  </a:lnTo>
                  <a:lnTo>
                    <a:pt x="407" y="103"/>
                  </a:lnTo>
                  <a:lnTo>
                    <a:pt x="406" y="98"/>
                  </a:lnTo>
                  <a:lnTo>
                    <a:pt x="406" y="94"/>
                  </a:lnTo>
                  <a:lnTo>
                    <a:pt x="405" y="90"/>
                  </a:lnTo>
                  <a:lnTo>
                    <a:pt x="404" y="85"/>
                  </a:lnTo>
                  <a:lnTo>
                    <a:pt x="401" y="76"/>
                  </a:lnTo>
                  <a:lnTo>
                    <a:pt x="400" y="72"/>
                  </a:lnTo>
                  <a:lnTo>
                    <a:pt x="398" y="67"/>
                  </a:lnTo>
                  <a:lnTo>
                    <a:pt x="396" y="62"/>
                  </a:lnTo>
                  <a:lnTo>
                    <a:pt x="393" y="58"/>
                  </a:lnTo>
                  <a:lnTo>
                    <a:pt x="391" y="53"/>
                  </a:lnTo>
                  <a:lnTo>
                    <a:pt x="388" y="48"/>
                  </a:lnTo>
                  <a:lnTo>
                    <a:pt x="385" y="44"/>
                  </a:lnTo>
                  <a:lnTo>
                    <a:pt x="381" y="40"/>
                  </a:lnTo>
                  <a:lnTo>
                    <a:pt x="377" y="36"/>
                  </a:lnTo>
                  <a:lnTo>
                    <a:pt x="375" y="34"/>
                  </a:lnTo>
                  <a:lnTo>
                    <a:pt x="373" y="31"/>
                  </a:lnTo>
                  <a:lnTo>
                    <a:pt x="369" y="28"/>
                  </a:lnTo>
                  <a:lnTo>
                    <a:pt x="364" y="24"/>
                  </a:lnTo>
                  <a:lnTo>
                    <a:pt x="358" y="21"/>
                  </a:lnTo>
                  <a:lnTo>
                    <a:pt x="353" y="17"/>
                  </a:lnTo>
                  <a:lnTo>
                    <a:pt x="347" y="14"/>
                  </a:lnTo>
                  <a:lnTo>
                    <a:pt x="341" y="11"/>
                  </a:lnTo>
                  <a:lnTo>
                    <a:pt x="334" y="9"/>
                  </a:lnTo>
                  <a:lnTo>
                    <a:pt x="327" y="6"/>
                  </a:lnTo>
                  <a:lnTo>
                    <a:pt x="319" y="5"/>
                  </a:lnTo>
                  <a:lnTo>
                    <a:pt x="311" y="3"/>
                  </a:lnTo>
                  <a:lnTo>
                    <a:pt x="303" y="1"/>
                  </a:lnTo>
                  <a:lnTo>
                    <a:pt x="294" y="0"/>
                  </a:lnTo>
                  <a:lnTo>
                    <a:pt x="285" y="0"/>
                  </a:lnTo>
                  <a:lnTo>
                    <a:pt x="275" y="0"/>
                  </a:lnTo>
                  <a:lnTo>
                    <a:pt x="79" y="0"/>
                  </a:lnTo>
                  <a:lnTo>
                    <a:pt x="39" y="193"/>
                  </a:lnTo>
                  <a:lnTo>
                    <a:pt x="0" y="386"/>
                  </a:lnTo>
                  <a:lnTo>
                    <a:pt x="118" y="386"/>
                  </a:lnTo>
                  <a:lnTo>
                    <a:pt x="178" y="93"/>
                  </a:lnTo>
                  <a:lnTo>
                    <a:pt x="254" y="93"/>
                  </a:lnTo>
                  <a:lnTo>
                    <a:pt x="258" y="93"/>
                  </a:lnTo>
                  <a:lnTo>
                    <a:pt x="262" y="94"/>
                  </a:lnTo>
                  <a:lnTo>
                    <a:pt x="266" y="95"/>
                  </a:lnTo>
                  <a:lnTo>
                    <a:pt x="269" y="96"/>
                  </a:lnTo>
                  <a:lnTo>
                    <a:pt x="272" y="98"/>
                  </a:lnTo>
                  <a:lnTo>
                    <a:pt x="274" y="101"/>
                  </a:lnTo>
                  <a:lnTo>
                    <a:pt x="276" y="103"/>
                  </a:lnTo>
                  <a:lnTo>
                    <a:pt x="279" y="105"/>
                  </a:lnTo>
                  <a:lnTo>
                    <a:pt x="280" y="108"/>
                  </a:lnTo>
                  <a:lnTo>
                    <a:pt x="281" y="111"/>
                  </a:lnTo>
                  <a:lnTo>
                    <a:pt x="282" y="114"/>
                  </a:lnTo>
                  <a:lnTo>
                    <a:pt x="283" y="116"/>
                  </a:lnTo>
                  <a:lnTo>
                    <a:pt x="285" y="121"/>
                  </a:lnTo>
                  <a:lnTo>
                    <a:pt x="285" y="126"/>
                  </a:lnTo>
                  <a:lnTo>
                    <a:pt x="285" y="130"/>
                  </a:lnTo>
                  <a:lnTo>
                    <a:pt x="284" y="135"/>
                  </a:lnTo>
                  <a:lnTo>
                    <a:pt x="283" y="139"/>
                  </a:lnTo>
                  <a:lnTo>
                    <a:pt x="282" y="143"/>
                  </a:lnTo>
                  <a:lnTo>
                    <a:pt x="280" y="147"/>
                  </a:lnTo>
                  <a:lnTo>
                    <a:pt x="278" y="151"/>
                  </a:lnTo>
                  <a:lnTo>
                    <a:pt x="275" y="155"/>
                  </a:lnTo>
                  <a:lnTo>
                    <a:pt x="272" y="159"/>
                  </a:lnTo>
                  <a:lnTo>
                    <a:pt x="270" y="160"/>
                  </a:lnTo>
                  <a:lnTo>
                    <a:pt x="268" y="162"/>
                  </a:lnTo>
                  <a:lnTo>
                    <a:pt x="264" y="165"/>
                  </a:lnTo>
                  <a:lnTo>
                    <a:pt x="262" y="166"/>
                  </a:lnTo>
                  <a:lnTo>
                    <a:pt x="259" y="168"/>
                  </a:lnTo>
                  <a:lnTo>
                    <a:pt x="254" y="170"/>
                  </a:lnTo>
                  <a:lnTo>
                    <a:pt x="248" y="171"/>
                  </a:lnTo>
                  <a:lnTo>
                    <a:pt x="242" y="173"/>
                  </a:lnTo>
                  <a:lnTo>
                    <a:pt x="238" y="173"/>
                  </a:lnTo>
                  <a:lnTo>
                    <a:pt x="235" y="174"/>
                  </a:lnTo>
                  <a:lnTo>
                    <a:pt x="231" y="174"/>
                  </a:lnTo>
                  <a:lnTo>
                    <a:pt x="227" y="174"/>
                  </a:lnTo>
                  <a:lnTo>
                    <a:pt x="162" y="174"/>
                  </a:lnTo>
                  <a:lnTo>
                    <a:pt x="236" y="386"/>
                  </a:lnTo>
                  <a:lnTo>
                    <a:pt x="361" y="386"/>
                  </a:lnTo>
                  <a:lnTo>
                    <a:pt x="298" y="2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8"/>
            <p:cNvSpPr>
              <a:spLocks/>
            </p:cNvSpPr>
            <p:nvPr/>
          </p:nvSpPr>
          <p:spPr bwMode="auto">
            <a:xfrm>
              <a:off x="5191125" y="2284413"/>
              <a:ext cx="646112" cy="614362"/>
            </a:xfrm>
            <a:custGeom>
              <a:avLst/>
              <a:gdLst/>
              <a:ahLst/>
              <a:cxnLst>
                <a:cxn ang="0">
                  <a:pos x="304" y="227"/>
                </a:cxn>
                <a:cxn ang="0">
                  <a:pos x="316" y="225"/>
                </a:cxn>
                <a:cxn ang="0">
                  <a:pos x="327" y="222"/>
                </a:cxn>
                <a:cxn ang="0">
                  <a:pos x="337" y="218"/>
                </a:cxn>
                <a:cxn ang="0">
                  <a:pos x="347" y="213"/>
                </a:cxn>
                <a:cxn ang="0">
                  <a:pos x="356" y="208"/>
                </a:cxn>
                <a:cxn ang="0">
                  <a:pos x="365" y="202"/>
                </a:cxn>
                <a:cxn ang="0">
                  <a:pos x="372" y="195"/>
                </a:cxn>
                <a:cxn ang="0">
                  <a:pos x="379" y="187"/>
                </a:cxn>
                <a:cxn ang="0">
                  <a:pos x="386" y="179"/>
                </a:cxn>
                <a:cxn ang="0">
                  <a:pos x="391" y="170"/>
                </a:cxn>
                <a:cxn ang="0">
                  <a:pos x="396" y="161"/>
                </a:cxn>
                <a:cxn ang="0">
                  <a:pos x="400" y="150"/>
                </a:cxn>
                <a:cxn ang="0">
                  <a:pos x="403" y="142"/>
                </a:cxn>
                <a:cxn ang="0">
                  <a:pos x="404" y="134"/>
                </a:cxn>
                <a:cxn ang="0">
                  <a:pos x="406" y="123"/>
                </a:cxn>
                <a:cxn ang="0">
                  <a:pos x="407" y="111"/>
                </a:cxn>
                <a:cxn ang="0">
                  <a:pos x="407" y="99"/>
                </a:cxn>
                <a:cxn ang="0">
                  <a:pos x="405" y="90"/>
                </a:cxn>
                <a:cxn ang="0">
                  <a:pos x="402" y="77"/>
                </a:cxn>
                <a:cxn ang="0">
                  <a:pos x="398" y="67"/>
                </a:cxn>
                <a:cxn ang="0">
                  <a:pos x="394" y="58"/>
                </a:cxn>
                <a:cxn ang="0">
                  <a:pos x="389" y="49"/>
                </a:cxn>
                <a:cxn ang="0">
                  <a:pos x="382" y="40"/>
                </a:cxn>
                <a:cxn ang="0">
                  <a:pos x="376" y="34"/>
                </a:cxn>
                <a:cxn ang="0">
                  <a:pos x="369" y="28"/>
                </a:cxn>
                <a:cxn ang="0">
                  <a:pos x="359" y="21"/>
                </a:cxn>
                <a:cxn ang="0">
                  <a:pos x="347" y="14"/>
                </a:cxn>
                <a:cxn ang="0">
                  <a:pos x="334" y="9"/>
                </a:cxn>
                <a:cxn ang="0">
                  <a:pos x="320" y="5"/>
                </a:cxn>
                <a:cxn ang="0">
                  <a:pos x="304" y="2"/>
                </a:cxn>
                <a:cxn ang="0">
                  <a:pos x="285" y="0"/>
                </a:cxn>
                <a:cxn ang="0">
                  <a:pos x="79" y="0"/>
                </a:cxn>
                <a:cxn ang="0">
                  <a:pos x="0" y="387"/>
                </a:cxn>
                <a:cxn ang="0">
                  <a:pos x="177" y="94"/>
                </a:cxn>
                <a:cxn ang="0">
                  <a:pos x="258" y="94"/>
                </a:cxn>
                <a:cxn ang="0">
                  <a:pos x="266" y="96"/>
                </a:cxn>
                <a:cxn ang="0">
                  <a:pos x="272" y="99"/>
                </a:cxn>
                <a:cxn ang="0">
                  <a:pos x="276" y="104"/>
                </a:cxn>
                <a:cxn ang="0">
                  <a:pos x="280" y="109"/>
                </a:cxn>
                <a:cxn ang="0">
                  <a:pos x="282" y="114"/>
                </a:cxn>
                <a:cxn ang="0">
                  <a:pos x="284" y="122"/>
                </a:cxn>
                <a:cxn ang="0">
                  <a:pos x="284" y="131"/>
                </a:cxn>
                <a:cxn ang="0">
                  <a:pos x="283" y="139"/>
                </a:cxn>
                <a:cxn ang="0">
                  <a:pos x="280" y="148"/>
                </a:cxn>
                <a:cxn ang="0">
                  <a:pos x="275" y="155"/>
                </a:cxn>
                <a:cxn ang="0">
                  <a:pos x="270" y="161"/>
                </a:cxn>
                <a:cxn ang="0">
                  <a:pos x="264" y="165"/>
                </a:cxn>
                <a:cxn ang="0">
                  <a:pos x="259" y="168"/>
                </a:cxn>
                <a:cxn ang="0">
                  <a:pos x="248" y="172"/>
                </a:cxn>
                <a:cxn ang="0">
                  <a:pos x="238" y="174"/>
                </a:cxn>
                <a:cxn ang="0">
                  <a:pos x="231" y="174"/>
                </a:cxn>
                <a:cxn ang="0">
                  <a:pos x="162" y="175"/>
                </a:cxn>
                <a:cxn ang="0">
                  <a:pos x="361" y="387"/>
                </a:cxn>
              </a:cxnLst>
              <a:rect l="0" t="0" r="r" b="b"/>
              <a:pathLst>
                <a:path w="407" h="387">
                  <a:moveTo>
                    <a:pt x="298" y="227"/>
                  </a:moveTo>
                  <a:lnTo>
                    <a:pt x="304" y="227"/>
                  </a:lnTo>
                  <a:lnTo>
                    <a:pt x="310" y="226"/>
                  </a:lnTo>
                  <a:lnTo>
                    <a:pt x="316" y="225"/>
                  </a:lnTo>
                  <a:lnTo>
                    <a:pt x="321" y="224"/>
                  </a:lnTo>
                  <a:lnTo>
                    <a:pt x="327" y="222"/>
                  </a:lnTo>
                  <a:lnTo>
                    <a:pt x="332" y="220"/>
                  </a:lnTo>
                  <a:lnTo>
                    <a:pt x="337" y="218"/>
                  </a:lnTo>
                  <a:lnTo>
                    <a:pt x="342" y="216"/>
                  </a:lnTo>
                  <a:lnTo>
                    <a:pt x="347" y="213"/>
                  </a:lnTo>
                  <a:lnTo>
                    <a:pt x="352" y="211"/>
                  </a:lnTo>
                  <a:lnTo>
                    <a:pt x="356" y="208"/>
                  </a:lnTo>
                  <a:lnTo>
                    <a:pt x="361" y="205"/>
                  </a:lnTo>
                  <a:lnTo>
                    <a:pt x="365" y="202"/>
                  </a:lnTo>
                  <a:lnTo>
                    <a:pt x="368" y="199"/>
                  </a:lnTo>
                  <a:lnTo>
                    <a:pt x="372" y="195"/>
                  </a:lnTo>
                  <a:lnTo>
                    <a:pt x="376" y="191"/>
                  </a:lnTo>
                  <a:lnTo>
                    <a:pt x="379" y="187"/>
                  </a:lnTo>
                  <a:lnTo>
                    <a:pt x="383" y="183"/>
                  </a:lnTo>
                  <a:lnTo>
                    <a:pt x="386" y="179"/>
                  </a:lnTo>
                  <a:lnTo>
                    <a:pt x="389" y="175"/>
                  </a:lnTo>
                  <a:lnTo>
                    <a:pt x="391" y="170"/>
                  </a:lnTo>
                  <a:lnTo>
                    <a:pt x="394" y="165"/>
                  </a:lnTo>
                  <a:lnTo>
                    <a:pt x="396" y="161"/>
                  </a:lnTo>
                  <a:lnTo>
                    <a:pt x="398" y="155"/>
                  </a:lnTo>
                  <a:lnTo>
                    <a:pt x="400" y="150"/>
                  </a:lnTo>
                  <a:lnTo>
                    <a:pt x="402" y="145"/>
                  </a:lnTo>
                  <a:lnTo>
                    <a:pt x="403" y="142"/>
                  </a:lnTo>
                  <a:lnTo>
                    <a:pt x="403" y="140"/>
                  </a:lnTo>
                  <a:lnTo>
                    <a:pt x="404" y="134"/>
                  </a:lnTo>
                  <a:lnTo>
                    <a:pt x="405" y="129"/>
                  </a:lnTo>
                  <a:lnTo>
                    <a:pt x="406" y="123"/>
                  </a:lnTo>
                  <a:lnTo>
                    <a:pt x="407" y="117"/>
                  </a:lnTo>
                  <a:lnTo>
                    <a:pt x="407" y="111"/>
                  </a:lnTo>
                  <a:lnTo>
                    <a:pt x="407" y="103"/>
                  </a:lnTo>
                  <a:lnTo>
                    <a:pt x="407" y="99"/>
                  </a:lnTo>
                  <a:lnTo>
                    <a:pt x="406" y="95"/>
                  </a:lnTo>
                  <a:lnTo>
                    <a:pt x="405" y="90"/>
                  </a:lnTo>
                  <a:lnTo>
                    <a:pt x="404" y="86"/>
                  </a:lnTo>
                  <a:lnTo>
                    <a:pt x="402" y="77"/>
                  </a:lnTo>
                  <a:lnTo>
                    <a:pt x="400" y="72"/>
                  </a:lnTo>
                  <a:lnTo>
                    <a:pt x="398" y="67"/>
                  </a:lnTo>
                  <a:lnTo>
                    <a:pt x="397" y="63"/>
                  </a:lnTo>
                  <a:lnTo>
                    <a:pt x="394" y="58"/>
                  </a:lnTo>
                  <a:lnTo>
                    <a:pt x="391" y="54"/>
                  </a:lnTo>
                  <a:lnTo>
                    <a:pt x="389" y="49"/>
                  </a:lnTo>
                  <a:lnTo>
                    <a:pt x="385" y="45"/>
                  </a:lnTo>
                  <a:lnTo>
                    <a:pt x="382" y="40"/>
                  </a:lnTo>
                  <a:lnTo>
                    <a:pt x="378" y="36"/>
                  </a:lnTo>
                  <a:lnTo>
                    <a:pt x="376" y="34"/>
                  </a:lnTo>
                  <a:lnTo>
                    <a:pt x="374" y="32"/>
                  </a:lnTo>
                  <a:lnTo>
                    <a:pt x="369" y="28"/>
                  </a:lnTo>
                  <a:lnTo>
                    <a:pt x="364" y="24"/>
                  </a:lnTo>
                  <a:lnTo>
                    <a:pt x="359" y="21"/>
                  </a:lnTo>
                  <a:lnTo>
                    <a:pt x="354" y="18"/>
                  </a:lnTo>
                  <a:lnTo>
                    <a:pt x="347" y="14"/>
                  </a:lnTo>
                  <a:lnTo>
                    <a:pt x="341" y="12"/>
                  </a:lnTo>
                  <a:lnTo>
                    <a:pt x="334" y="9"/>
                  </a:lnTo>
                  <a:lnTo>
                    <a:pt x="327" y="7"/>
                  </a:lnTo>
                  <a:lnTo>
                    <a:pt x="320" y="5"/>
                  </a:lnTo>
                  <a:lnTo>
                    <a:pt x="312" y="3"/>
                  </a:lnTo>
                  <a:lnTo>
                    <a:pt x="304" y="2"/>
                  </a:lnTo>
                  <a:lnTo>
                    <a:pt x="295" y="1"/>
                  </a:lnTo>
                  <a:lnTo>
                    <a:pt x="285" y="0"/>
                  </a:lnTo>
                  <a:lnTo>
                    <a:pt x="276" y="0"/>
                  </a:lnTo>
                  <a:lnTo>
                    <a:pt x="79" y="0"/>
                  </a:lnTo>
                  <a:lnTo>
                    <a:pt x="39" y="194"/>
                  </a:lnTo>
                  <a:lnTo>
                    <a:pt x="0" y="387"/>
                  </a:lnTo>
                  <a:lnTo>
                    <a:pt x="118" y="387"/>
                  </a:lnTo>
                  <a:lnTo>
                    <a:pt x="177" y="94"/>
                  </a:lnTo>
                  <a:lnTo>
                    <a:pt x="254" y="94"/>
                  </a:lnTo>
                  <a:lnTo>
                    <a:pt x="258" y="94"/>
                  </a:lnTo>
                  <a:lnTo>
                    <a:pt x="262" y="95"/>
                  </a:lnTo>
                  <a:lnTo>
                    <a:pt x="266" y="96"/>
                  </a:lnTo>
                  <a:lnTo>
                    <a:pt x="269" y="97"/>
                  </a:lnTo>
                  <a:lnTo>
                    <a:pt x="272" y="99"/>
                  </a:lnTo>
                  <a:lnTo>
                    <a:pt x="274" y="101"/>
                  </a:lnTo>
                  <a:lnTo>
                    <a:pt x="276" y="104"/>
                  </a:lnTo>
                  <a:lnTo>
                    <a:pt x="278" y="106"/>
                  </a:lnTo>
                  <a:lnTo>
                    <a:pt x="280" y="109"/>
                  </a:lnTo>
                  <a:lnTo>
                    <a:pt x="281" y="112"/>
                  </a:lnTo>
                  <a:lnTo>
                    <a:pt x="282" y="114"/>
                  </a:lnTo>
                  <a:lnTo>
                    <a:pt x="283" y="117"/>
                  </a:lnTo>
                  <a:lnTo>
                    <a:pt x="284" y="122"/>
                  </a:lnTo>
                  <a:lnTo>
                    <a:pt x="284" y="127"/>
                  </a:lnTo>
                  <a:lnTo>
                    <a:pt x="284" y="131"/>
                  </a:lnTo>
                  <a:lnTo>
                    <a:pt x="284" y="135"/>
                  </a:lnTo>
                  <a:lnTo>
                    <a:pt x="283" y="139"/>
                  </a:lnTo>
                  <a:lnTo>
                    <a:pt x="282" y="144"/>
                  </a:lnTo>
                  <a:lnTo>
                    <a:pt x="280" y="148"/>
                  </a:lnTo>
                  <a:lnTo>
                    <a:pt x="277" y="152"/>
                  </a:lnTo>
                  <a:lnTo>
                    <a:pt x="275" y="155"/>
                  </a:lnTo>
                  <a:lnTo>
                    <a:pt x="271" y="159"/>
                  </a:lnTo>
                  <a:lnTo>
                    <a:pt x="270" y="161"/>
                  </a:lnTo>
                  <a:lnTo>
                    <a:pt x="268" y="162"/>
                  </a:lnTo>
                  <a:lnTo>
                    <a:pt x="264" y="165"/>
                  </a:lnTo>
                  <a:lnTo>
                    <a:pt x="262" y="167"/>
                  </a:lnTo>
                  <a:lnTo>
                    <a:pt x="259" y="168"/>
                  </a:lnTo>
                  <a:lnTo>
                    <a:pt x="254" y="170"/>
                  </a:lnTo>
                  <a:lnTo>
                    <a:pt x="248" y="172"/>
                  </a:lnTo>
                  <a:lnTo>
                    <a:pt x="241" y="173"/>
                  </a:lnTo>
                  <a:lnTo>
                    <a:pt x="238" y="174"/>
                  </a:lnTo>
                  <a:lnTo>
                    <a:pt x="234" y="174"/>
                  </a:lnTo>
                  <a:lnTo>
                    <a:pt x="231" y="174"/>
                  </a:lnTo>
                  <a:lnTo>
                    <a:pt x="227" y="175"/>
                  </a:lnTo>
                  <a:lnTo>
                    <a:pt x="162" y="175"/>
                  </a:lnTo>
                  <a:lnTo>
                    <a:pt x="235" y="387"/>
                  </a:lnTo>
                  <a:lnTo>
                    <a:pt x="361" y="387"/>
                  </a:lnTo>
                  <a:lnTo>
                    <a:pt x="298" y="2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9"/>
            <p:cNvSpPr>
              <a:spLocks noEditPoints="1"/>
            </p:cNvSpPr>
            <p:nvPr/>
          </p:nvSpPr>
          <p:spPr bwMode="auto">
            <a:xfrm>
              <a:off x="4275138" y="2284413"/>
              <a:ext cx="663575" cy="614362"/>
            </a:xfrm>
            <a:custGeom>
              <a:avLst/>
              <a:gdLst/>
              <a:ahLst/>
              <a:cxnLst>
                <a:cxn ang="0">
                  <a:pos x="283" y="241"/>
                </a:cxn>
                <a:cxn ang="0">
                  <a:pos x="203" y="241"/>
                </a:cxn>
                <a:cxn ang="0">
                  <a:pos x="265" y="129"/>
                </a:cxn>
                <a:cxn ang="0">
                  <a:pos x="283" y="241"/>
                </a:cxn>
                <a:cxn ang="0">
                  <a:pos x="125" y="387"/>
                </a:cxn>
                <a:cxn ang="0">
                  <a:pos x="159" y="325"/>
                </a:cxn>
                <a:cxn ang="0">
                  <a:pos x="295" y="325"/>
                </a:cxn>
                <a:cxn ang="0">
                  <a:pos x="305" y="387"/>
                </a:cxn>
                <a:cxn ang="0">
                  <a:pos x="418" y="387"/>
                </a:cxn>
                <a:cxn ang="0">
                  <a:pos x="381" y="194"/>
                </a:cxn>
                <a:cxn ang="0">
                  <a:pos x="345" y="0"/>
                </a:cxn>
                <a:cxn ang="0">
                  <a:pos x="231" y="0"/>
                </a:cxn>
                <a:cxn ang="0">
                  <a:pos x="115" y="194"/>
                </a:cxn>
                <a:cxn ang="0">
                  <a:pos x="0" y="387"/>
                </a:cxn>
                <a:cxn ang="0">
                  <a:pos x="125" y="387"/>
                </a:cxn>
              </a:cxnLst>
              <a:rect l="0" t="0" r="r" b="b"/>
              <a:pathLst>
                <a:path w="418" h="387">
                  <a:moveTo>
                    <a:pt x="283" y="241"/>
                  </a:moveTo>
                  <a:lnTo>
                    <a:pt x="203" y="241"/>
                  </a:lnTo>
                  <a:lnTo>
                    <a:pt x="265" y="129"/>
                  </a:lnTo>
                  <a:lnTo>
                    <a:pt x="283" y="241"/>
                  </a:lnTo>
                  <a:close/>
                  <a:moveTo>
                    <a:pt x="125" y="387"/>
                  </a:moveTo>
                  <a:lnTo>
                    <a:pt x="159" y="325"/>
                  </a:lnTo>
                  <a:lnTo>
                    <a:pt x="295" y="325"/>
                  </a:lnTo>
                  <a:lnTo>
                    <a:pt x="305" y="387"/>
                  </a:lnTo>
                  <a:lnTo>
                    <a:pt x="418" y="387"/>
                  </a:lnTo>
                  <a:lnTo>
                    <a:pt x="381" y="194"/>
                  </a:lnTo>
                  <a:lnTo>
                    <a:pt x="345" y="0"/>
                  </a:lnTo>
                  <a:lnTo>
                    <a:pt x="231" y="0"/>
                  </a:lnTo>
                  <a:lnTo>
                    <a:pt x="115" y="194"/>
                  </a:lnTo>
                  <a:lnTo>
                    <a:pt x="0" y="387"/>
                  </a:lnTo>
                  <a:lnTo>
                    <a:pt x="125" y="3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20"/>
            <p:cNvSpPr>
              <a:spLocks noEditPoints="1"/>
            </p:cNvSpPr>
            <p:nvPr/>
          </p:nvSpPr>
          <p:spPr bwMode="auto">
            <a:xfrm>
              <a:off x="1182688" y="2974975"/>
              <a:ext cx="620712" cy="612775"/>
            </a:xfrm>
            <a:custGeom>
              <a:avLst/>
              <a:gdLst/>
              <a:ahLst/>
              <a:cxnLst>
                <a:cxn ang="0">
                  <a:pos x="177" y="93"/>
                </a:cxn>
                <a:cxn ang="0">
                  <a:pos x="239" y="93"/>
                </a:cxn>
                <a:cxn ang="0">
                  <a:pos x="252" y="95"/>
                </a:cxn>
                <a:cxn ang="0">
                  <a:pos x="260" y="98"/>
                </a:cxn>
                <a:cxn ang="0">
                  <a:pos x="265" y="101"/>
                </a:cxn>
                <a:cxn ang="0">
                  <a:pos x="268" y="104"/>
                </a:cxn>
                <a:cxn ang="0">
                  <a:pos x="272" y="109"/>
                </a:cxn>
                <a:cxn ang="0">
                  <a:pos x="274" y="115"/>
                </a:cxn>
                <a:cxn ang="0">
                  <a:pos x="275" y="123"/>
                </a:cxn>
                <a:cxn ang="0">
                  <a:pos x="275" y="131"/>
                </a:cxn>
                <a:cxn ang="0">
                  <a:pos x="274" y="137"/>
                </a:cxn>
                <a:cxn ang="0">
                  <a:pos x="272" y="144"/>
                </a:cxn>
                <a:cxn ang="0">
                  <a:pos x="269" y="152"/>
                </a:cxn>
                <a:cxn ang="0">
                  <a:pos x="263" y="158"/>
                </a:cxn>
                <a:cxn ang="0">
                  <a:pos x="258" y="163"/>
                </a:cxn>
                <a:cxn ang="0">
                  <a:pos x="254" y="166"/>
                </a:cxn>
                <a:cxn ang="0">
                  <a:pos x="249" y="168"/>
                </a:cxn>
                <a:cxn ang="0">
                  <a:pos x="244" y="170"/>
                </a:cxn>
                <a:cxn ang="0">
                  <a:pos x="239" y="171"/>
                </a:cxn>
                <a:cxn ang="0">
                  <a:pos x="232" y="172"/>
                </a:cxn>
                <a:cxn ang="0">
                  <a:pos x="159" y="172"/>
                </a:cxn>
                <a:cxn ang="0">
                  <a:pos x="142" y="266"/>
                </a:cxn>
                <a:cxn ang="0">
                  <a:pos x="250" y="266"/>
                </a:cxn>
                <a:cxn ang="0">
                  <a:pos x="269" y="264"/>
                </a:cxn>
                <a:cxn ang="0">
                  <a:pos x="285" y="261"/>
                </a:cxn>
                <a:cxn ang="0">
                  <a:pos x="293" y="258"/>
                </a:cxn>
                <a:cxn ang="0">
                  <a:pos x="308" y="253"/>
                </a:cxn>
                <a:cxn ang="0">
                  <a:pos x="321" y="247"/>
                </a:cxn>
                <a:cxn ang="0">
                  <a:pos x="332" y="240"/>
                </a:cxn>
                <a:cxn ang="0">
                  <a:pos x="343" y="231"/>
                </a:cxn>
                <a:cxn ang="0">
                  <a:pos x="353" y="222"/>
                </a:cxn>
                <a:cxn ang="0">
                  <a:pos x="361" y="212"/>
                </a:cxn>
                <a:cxn ang="0">
                  <a:pos x="368" y="202"/>
                </a:cxn>
                <a:cxn ang="0">
                  <a:pos x="374" y="191"/>
                </a:cxn>
                <a:cxn ang="0">
                  <a:pos x="379" y="179"/>
                </a:cxn>
                <a:cxn ang="0">
                  <a:pos x="383" y="168"/>
                </a:cxn>
                <a:cxn ang="0">
                  <a:pos x="386" y="155"/>
                </a:cxn>
                <a:cxn ang="0">
                  <a:pos x="389" y="143"/>
                </a:cxn>
                <a:cxn ang="0">
                  <a:pos x="391" y="131"/>
                </a:cxn>
                <a:cxn ang="0">
                  <a:pos x="391" y="121"/>
                </a:cxn>
                <a:cxn ang="0">
                  <a:pos x="391" y="110"/>
                </a:cxn>
                <a:cxn ang="0">
                  <a:pos x="388" y="88"/>
                </a:cxn>
                <a:cxn ang="0">
                  <a:pos x="385" y="78"/>
                </a:cxn>
                <a:cxn ang="0">
                  <a:pos x="383" y="72"/>
                </a:cxn>
                <a:cxn ang="0">
                  <a:pos x="378" y="62"/>
                </a:cxn>
                <a:cxn ang="0">
                  <a:pos x="372" y="51"/>
                </a:cxn>
                <a:cxn ang="0">
                  <a:pos x="364" y="41"/>
                </a:cxn>
                <a:cxn ang="0">
                  <a:pos x="355" y="32"/>
                </a:cxn>
                <a:cxn ang="0">
                  <a:pos x="350" y="28"/>
                </a:cxn>
                <a:cxn ang="0">
                  <a:pos x="339" y="20"/>
                </a:cxn>
                <a:cxn ang="0">
                  <a:pos x="326" y="13"/>
                </a:cxn>
                <a:cxn ang="0">
                  <a:pos x="312" y="7"/>
                </a:cxn>
                <a:cxn ang="0">
                  <a:pos x="297" y="3"/>
                </a:cxn>
                <a:cxn ang="0">
                  <a:pos x="284" y="1"/>
                </a:cxn>
                <a:cxn ang="0">
                  <a:pos x="275" y="0"/>
                </a:cxn>
                <a:cxn ang="0">
                  <a:pos x="260" y="0"/>
                </a:cxn>
                <a:cxn ang="0">
                  <a:pos x="39" y="193"/>
                </a:cxn>
                <a:cxn ang="0">
                  <a:pos x="118" y="386"/>
                </a:cxn>
              </a:cxnLst>
              <a:rect l="0" t="0" r="r" b="b"/>
              <a:pathLst>
                <a:path w="391" h="386">
                  <a:moveTo>
                    <a:pt x="159" y="172"/>
                  </a:moveTo>
                  <a:lnTo>
                    <a:pt x="177" y="93"/>
                  </a:lnTo>
                  <a:lnTo>
                    <a:pt x="230" y="93"/>
                  </a:lnTo>
                  <a:lnTo>
                    <a:pt x="239" y="93"/>
                  </a:lnTo>
                  <a:lnTo>
                    <a:pt x="246" y="94"/>
                  </a:lnTo>
                  <a:lnTo>
                    <a:pt x="252" y="95"/>
                  </a:lnTo>
                  <a:lnTo>
                    <a:pt x="257" y="97"/>
                  </a:lnTo>
                  <a:lnTo>
                    <a:pt x="260" y="98"/>
                  </a:lnTo>
                  <a:lnTo>
                    <a:pt x="262" y="99"/>
                  </a:lnTo>
                  <a:lnTo>
                    <a:pt x="265" y="101"/>
                  </a:lnTo>
                  <a:lnTo>
                    <a:pt x="267" y="103"/>
                  </a:lnTo>
                  <a:lnTo>
                    <a:pt x="268" y="104"/>
                  </a:lnTo>
                  <a:lnTo>
                    <a:pt x="270" y="106"/>
                  </a:lnTo>
                  <a:lnTo>
                    <a:pt x="272" y="109"/>
                  </a:lnTo>
                  <a:lnTo>
                    <a:pt x="273" y="112"/>
                  </a:lnTo>
                  <a:lnTo>
                    <a:pt x="274" y="115"/>
                  </a:lnTo>
                  <a:lnTo>
                    <a:pt x="274" y="118"/>
                  </a:lnTo>
                  <a:lnTo>
                    <a:pt x="275" y="123"/>
                  </a:lnTo>
                  <a:lnTo>
                    <a:pt x="275" y="128"/>
                  </a:lnTo>
                  <a:lnTo>
                    <a:pt x="275" y="131"/>
                  </a:lnTo>
                  <a:lnTo>
                    <a:pt x="275" y="134"/>
                  </a:lnTo>
                  <a:lnTo>
                    <a:pt x="274" y="137"/>
                  </a:lnTo>
                  <a:lnTo>
                    <a:pt x="273" y="140"/>
                  </a:lnTo>
                  <a:lnTo>
                    <a:pt x="272" y="144"/>
                  </a:lnTo>
                  <a:lnTo>
                    <a:pt x="270" y="148"/>
                  </a:lnTo>
                  <a:lnTo>
                    <a:pt x="269" y="152"/>
                  </a:lnTo>
                  <a:lnTo>
                    <a:pt x="266" y="155"/>
                  </a:lnTo>
                  <a:lnTo>
                    <a:pt x="263" y="158"/>
                  </a:lnTo>
                  <a:lnTo>
                    <a:pt x="260" y="162"/>
                  </a:lnTo>
                  <a:lnTo>
                    <a:pt x="258" y="163"/>
                  </a:lnTo>
                  <a:lnTo>
                    <a:pt x="256" y="164"/>
                  </a:lnTo>
                  <a:lnTo>
                    <a:pt x="254" y="166"/>
                  </a:lnTo>
                  <a:lnTo>
                    <a:pt x="252" y="167"/>
                  </a:lnTo>
                  <a:lnTo>
                    <a:pt x="249" y="168"/>
                  </a:lnTo>
                  <a:lnTo>
                    <a:pt x="247" y="169"/>
                  </a:lnTo>
                  <a:lnTo>
                    <a:pt x="244" y="170"/>
                  </a:lnTo>
                  <a:lnTo>
                    <a:pt x="241" y="170"/>
                  </a:lnTo>
                  <a:lnTo>
                    <a:pt x="239" y="171"/>
                  </a:lnTo>
                  <a:lnTo>
                    <a:pt x="235" y="171"/>
                  </a:lnTo>
                  <a:lnTo>
                    <a:pt x="232" y="172"/>
                  </a:lnTo>
                  <a:lnTo>
                    <a:pt x="229" y="172"/>
                  </a:lnTo>
                  <a:lnTo>
                    <a:pt x="159" y="172"/>
                  </a:lnTo>
                  <a:close/>
                  <a:moveTo>
                    <a:pt x="118" y="386"/>
                  </a:moveTo>
                  <a:lnTo>
                    <a:pt x="142" y="266"/>
                  </a:lnTo>
                  <a:lnTo>
                    <a:pt x="241" y="266"/>
                  </a:lnTo>
                  <a:lnTo>
                    <a:pt x="250" y="266"/>
                  </a:lnTo>
                  <a:lnTo>
                    <a:pt x="260" y="265"/>
                  </a:lnTo>
                  <a:lnTo>
                    <a:pt x="269" y="264"/>
                  </a:lnTo>
                  <a:lnTo>
                    <a:pt x="277" y="262"/>
                  </a:lnTo>
                  <a:lnTo>
                    <a:pt x="285" y="261"/>
                  </a:lnTo>
                  <a:lnTo>
                    <a:pt x="290" y="260"/>
                  </a:lnTo>
                  <a:lnTo>
                    <a:pt x="293" y="258"/>
                  </a:lnTo>
                  <a:lnTo>
                    <a:pt x="301" y="256"/>
                  </a:lnTo>
                  <a:lnTo>
                    <a:pt x="308" y="253"/>
                  </a:lnTo>
                  <a:lnTo>
                    <a:pt x="314" y="250"/>
                  </a:lnTo>
                  <a:lnTo>
                    <a:pt x="321" y="247"/>
                  </a:lnTo>
                  <a:lnTo>
                    <a:pt x="327" y="244"/>
                  </a:lnTo>
                  <a:lnTo>
                    <a:pt x="332" y="240"/>
                  </a:lnTo>
                  <a:lnTo>
                    <a:pt x="338" y="236"/>
                  </a:lnTo>
                  <a:lnTo>
                    <a:pt x="343" y="231"/>
                  </a:lnTo>
                  <a:lnTo>
                    <a:pt x="348" y="227"/>
                  </a:lnTo>
                  <a:lnTo>
                    <a:pt x="353" y="222"/>
                  </a:lnTo>
                  <a:lnTo>
                    <a:pt x="357" y="218"/>
                  </a:lnTo>
                  <a:lnTo>
                    <a:pt x="361" y="212"/>
                  </a:lnTo>
                  <a:lnTo>
                    <a:pt x="364" y="208"/>
                  </a:lnTo>
                  <a:lnTo>
                    <a:pt x="368" y="202"/>
                  </a:lnTo>
                  <a:lnTo>
                    <a:pt x="371" y="197"/>
                  </a:lnTo>
                  <a:lnTo>
                    <a:pt x="374" y="191"/>
                  </a:lnTo>
                  <a:lnTo>
                    <a:pt x="376" y="186"/>
                  </a:lnTo>
                  <a:lnTo>
                    <a:pt x="379" y="179"/>
                  </a:lnTo>
                  <a:lnTo>
                    <a:pt x="381" y="174"/>
                  </a:lnTo>
                  <a:lnTo>
                    <a:pt x="383" y="168"/>
                  </a:lnTo>
                  <a:lnTo>
                    <a:pt x="385" y="162"/>
                  </a:lnTo>
                  <a:lnTo>
                    <a:pt x="386" y="155"/>
                  </a:lnTo>
                  <a:lnTo>
                    <a:pt x="388" y="149"/>
                  </a:lnTo>
                  <a:lnTo>
                    <a:pt x="389" y="143"/>
                  </a:lnTo>
                  <a:lnTo>
                    <a:pt x="390" y="137"/>
                  </a:lnTo>
                  <a:lnTo>
                    <a:pt x="391" y="131"/>
                  </a:lnTo>
                  <a:lnTo>
                    <a:pt x="391" y="126"/>
                  </a:lnTo>
                  <a:lnTo>
                    <a:pt x="391" y="121"/>
                  </a:lnTo>
                  <a:lnTo>
                    <a:pt x="391" y="116"/>
                  </a:lnTo>
                  <a:lnTo>
                    <a:pt x="391" y="110"/>
                  </a:lnTo>
                  <a:lnTo>
                    <a:pt x="390" y="100"/>
                  </a:lnTo>
                  <a:lnTo>
                    <a:pt x="388" y="88"/>
                  </a:lnTo>
                  <a:lnTo>
                    <a:pt x="387" y="83"/>
                  </a:lnTo>
                  <a:lnTo>
                    <a:pt x="385" y="78"/>
                  </a:lnTo>
                  <a:lnTo>
                    <a:pt x="384" y="75"/>
                  </a:lnTo>
                  <a:lnTo>
                    <a:pt x="383" y="72"/>
                  </a:lnTo>
                  <a:lnTo>
                    <a:pt x="381" y="67"/>
                  </a:lnTo>
                  <a:lnTo>
                    <a:pt x="378" y="62"/>
                  </a:lnTo>
                  <a:lnTo>
                    <a:pt x="375" y="56"/>
                  </a:lnTo>
                  <a:lnTo>
                    <a:pt x="372" y="51"/>
                  </a:lnTo>
                  <a:lnTo>
                    <a:pt x="368" y="46"/>
                  </a:lnTo>
                  <a:lnTo>
                    <a:pt x="364" y="41"/>
                  </a:lnTo>
                  <a:lnTo>
                    <a:pt x="360" y="37"/>
                  </a:lnTo>
                  <a:lnTo>
                    <a:pt x="355" y="32"/>
                  </a:lnTo>
                  <a:lnTo>
                    <a:pt x="353" y="30"/>
                  </a:lnTo>
                  <a:lnTo>
                    <a:pt x="350" y="28"/>
                  </a:lnTo>
                  <a:lnTo>
                    <a:pt x="345" y="23"/>
                  </a:lnTo>
                  <a:lnTo>
                    <a:pt x="339" y="20"/>
                  </a:lnTo>
                  <a:lnTo>
                    <a:pt x="333" y="16"/>
                  </a:lnTo>
                  <a:lnTo>
                    <a:pt x="326" y="13"/>
                  </a:lnTo>
                  <a:lnTo>
                    <a:pt x="320" y="10"/>
                  </a:lnTo>
                  <a:lnTo>
                    <a:pt x="312" y="7"/>
                  </a:lnTo>
                  <a:lnTo>
                    <a:pt x="305" y="5"/>
                  </a:lnTo>
                  <a:lnTo>
                    <a:pt x="297" y="3"/>
                  </a:lnTo>
                  <a:lnTo>
                    <a:pt x="288" y="2"/>
                  </a:lnTo>
                  <a:lnTo>
                    <a:pt x="284" y="1"/>
                  </a:lnTo>
                  <a:lnTo>
                    <a:pt x="279" y="1"/>
                  </a:lnTo>
                  <a:lnTo>
                    <a:pt x="275" y="0"/>
                  </a:lnTo>
                  <a:lnTo>
                    <a:pt x="270" y="0"/>
                  </a:lnTo>
                  <a:lnTo>
                    <a:pt x="260" y="0"/>
                  </a:lnTo>
                  <a:lnTo>
                    <a:pt x="78" y="0"/>
                  </a:lnTo>
                  <a:lnTo>
                    <a:pt x="39" y="193"/>
                  </a:lnTo>
                  <a:lnTo>
                    <a:pt x="0" y="386"/>
                  </a:lnTo>
                  <a:lnTo>
                    <a:pt x="118" y="3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1"/>
            <p:cNvSpPr>
              <a:spLocks noEditPoints="1"/>
            </p:cNvSpPr>
            <p:nvPr/>
          </p:nvSpPr>
          <p:spPr bwMode="auto">
            <a:xfrm>
              <a:off x="2351088" y="2954338"/>
              <a:ext cx="635000" cy="647700"/>
            </a:xfrm>
            <a:custGeom>
              <a:avLst/>
              <a:gdLst/>
              <a:ahLst/>
              <a:cxnLst>
                <a:cxn ang="0">
                  <a:pos x="239" y="94"/>
                </a:cxn>
                <a:cxn ang="0">
                  <a:pos x="256" y="103"/>
                </a:cxn>
                <a:cxn ang="0">
                  <a:pos x="269" y="118"/>
                </a:cxn>
                <a:cxn ang="0">
                  <a:pos x="279" y="150"/>
                </a:cxn>
                <a:cxn ang="0">
                  <a:pos x="278" y="189"/>
                </a:cxn>
                <a:cxn ang="0">
                  <a:pos x="268" y="235"/>
                </a:cxn>
                <a:cxn ang="0">
                  <a:pos x="252" y="271"/>
                </a:cxn>
                <a:cxn ang="0">
                  <a:pos x="238" y="290"/>
                </a:cxn>
                <a:cxn ang="0">
                  <a:pos x="220" y="305"/>
                </a:cxn>
                <a:cxn ang="0">
                  <a:pos x="199" y="313"/>
                </a:cxn>
                <a:cxn ang="0">
                  <a:pos x="176" y="315"/>
                </a:cxn>
                <a:cxn ang="0">
                  <a:pos x="155" y="309"/>
                </a:cxn>
                <a:cxn ang="0">
                  <a:pos x="139" y="297"/>
                </a:cxn>
                <a:cxn ang="0">
                  <a:pos x="128" y="280"/>
                </a:cxn>
                <a:cxn ang="0">
                  <a:pos x="123" y="258"/>
                </a:cxn>
                <a:cxn ang="0">
                  <a:pos x="122" y="233"/>
                </a:cxn>
                <a:cxn ang="0">
                  <a:pos x="128" y="191"/>
                </a:cxn>
                <a:cxn ang="0">
                  <a:pos x="141" y="154"/>
                </a:cxn>
                <a:cxn ang="0">
                  <a:pos x="157" y="124"/>
                </a:cxn>
                <a:cxn ang="0">
                  <a:pos x="174" y="108"/>
                </a:cxn>
                <a:cxn ang="0">
                  <a:pos x="195" y="96"/>
                </a:cxn>
                <a:cxn ang="0">
                  <a:pos x="215" y="92"/>
                </a:cxn>
                <a:cxn ang="0">
                  <a:pos x="209" y="1"/>
                </a:cxn>
                <a:cxn ang="0">
                  <a:pos x="166" y="7"/>
                </a:cxn>
                <a:cxn ang="0">
                  <a:pos x="124" y="22"/>
                </a:cxn>
                <a:cxn ang="0">
                  <a:pos x="98" y="37"/>
                </a:cxn>
                <a:cxn ang="0">
                  <a:pos x="68" y="62"/>
                </a:cxn>
                <a:cxn ang="0">
                  <a:pos x="37" y="102"/>
                </a:cxn>
                <a:cxn ang="0">
                  <a:pos x="15" y="150"/>
                </a:cxn>
                <a:cxn ang="0">
                  <a:pos x="2" y="205"/>
                </a:cxn>
                <a:cxn ang="0">
                  <a:pos x="1" y="263"/>
                </a:cxn>
                <a:cxn ang="0">
                  <a:pos x="7" y="294"/>
                </a:cxn>
                <a:cxn ang="0">
                  <a:pos x="21" y="329"/>
                </a:cxn>
                <a:cxn ang="0">
                  <a:pos x="45" y="360"/>
                </a:cxn>
                <a:cxn ang="0">
                  <a:pos x="62" y="374"/>
                </a:cxn>
                <a:cxn ang="0">
                  <a:pos x="92" y="392"/>
                </a:cxn>
                <a:cxn ang="0">
                  <a:pos x="137" y="405"/>
                </a:cxn>
                <a:cxn ang="0">
                  <a:pos x="185" y="408"/>
                </a:cxn>
                <a:cxn ang="0">
                  <a:pos x="235" y="400"/>
                </a:cxn>
                <a:cxn ang="0">
                  <a:pos x="281" y="382"/>
                </a:cxn>
                <a:cxn ang="0">
                  <a:pos x="314" y="361"/>
                </a:cxn>
                <a:cxn ang="0">
                  <a:pos x="349" y="325"/>
                </a:cxn>
                <a:cxn ang="0">
                  <a:pos x="376" y="280"/>
                </a:cxn>
                <a:cxn ang="0">
                  <a:pos x="391" y="238"/>
                </a:cxn>
                <a:cxn ang="0">
                  <a:pos x="398" y="203"/>
                </a:cxn>
                <a:cxn ang="0">
                  <a:pos x="399" y="157"/>
                </a:cxn>
                <a:cxn ang="0">
                  <a:pos x="392" y="113"/>
                </a:cxn>
                <a:cxn ang="0">
                  <a:pos x="380" y="84"/>
                </a:cxn>
                <a:cxn ang="0">
                  <a:pos x="363" y="58"/>
                </a:cxn>
                <a:cxn ang="0">
                  <a:pos x="345" y="39"/>
                </a:cxn>
                <a:cxn ang="0">
                  <a:pos x="313" y="18"/>
                </a:cxn>
                <a:cxn ang="0">
                  <a:pos x="284" y="8"/>
                </a:cxn>
                <a:cxn ang="0">
                  <a:pos x="238" y="1"/>
                </a:cxn>
              </a:cxnLst>
              <a:rect l="0" t="0" r="r" b="b"/>
              <a:pathLst>
                <a:path w="400" h="408">
                  <a:moveTo>
                    <a:pt x="220" y="92"/>
                  </a:moveTo>
                  <a:lnTo>
                    <a:pt x="226" y="92"/>
                  </a:lnTo>
                  <a:lnTo>
                    <a:pt x="230" y="93"/>
                  </a:lnTo>
                  <a:lnTo>
                    <a:pt x="234" y="93"/>
                  </a:lnTo>
                  <a:lnTo>
                    <a:pt x="239" y="94"/>
                  </a:lnTo>
                  <a:lnTo>
                    <a:pt x="243" y="95"/>
                  </a:lnTo>
                  <a:lnTo>
                    <a:pt x="247" y="97"/>
                  </a:lnTo>
                  <a:lnTo>
                    <a:pt x="250" y="99"/>
                  </a:lnTo>
                  <a:lnTo>
                    <a:pt x="253" y="101"/>
                  </a:lnTo>
                  <a:lnTo>
                    <a:pt x="256" y="103"/>
                  </a:lnTo>
                  <a:lnTo>
                    <a:pt x="259" y="106"/>
                  </a:lnTo>
                  <a:lnTo>
                    <a:pt x="262" y="109"/>
                  </a:lnTo>
                  <a:lnTo>
                    <a:pt x="264" y="111"/>
                  </a:lnTo>
                  <a:lnTo>
                    <a:pt x="267" y="115"/>
                  </a:lnTo>
                  <a:lnTo>
                    <a:pt x="269" y="118"/>
                  </a:lnTo>
                  <a:lnTo>
                    <a:pt x="270" y="122"/>
                  </a:lnTo>
                  <a:lnTo>
                    <a:pt x="272" y="126"/>
                  </a:lnTo>
                  <a:lnTo>
                    <a:pt x="275" y="133"/>
                  </a:lnTo>
                  <a:lnTo>
                    <a:pt x="277" y="142"/>
                  </a:lnTo>
                  <a:lnTo>
                    <a:pt x="279" y="150"/>
                  </a:lnTo>
                  <a:lnTo>
                    <a:pt x="279" y="155"/>
                  </a:lnTo>
                  <a:lnTo>
                    <a:pt x="280" y="159"/>
                  </a:lnTo>
                  <a:lnTo>
                    <a:pt x="280" y="169"/>
                  </a:lnTo>
                  <a:lnTo>
                    <a:pt x="279" y="179"/>
                  </a:lnTo>
                  <a:lnTo>
                    <a:pt x="278" y="189"/>
                  </a:lnTo>
                  <a:lnTo>
                    <a:pt x="277" y="199"/>
                  </a:lnTo>
                  <a:lnTo>
                    <a:pt x="275" y="211"/>
                  </a:lnTo>
                  <a:lnTo>
                    <a:pt x="271" y="224"/>
                  </a:lnTo>
                  <a:lnTo>
                    <a:pt x="270" y="229"/>
                  </a:lnTo>
                  <a:lnTo>
                    <a:pt x="268" y="235"/>
                  </a:lnTo>
                  <a:lnTo>
                    <a:pt x="264" y="246"/>
                  </a:lnTo>
                  <a:lnTo>
                    <a:pt x="262" y="251"/>
                  </a:lnTo>
                  <a:lnTo>
                    <a:pt x="260" y="257"/>
                  </a:lnTo>
                  <a:lnTo>
                    <a:pt x="254" y="266"/>
                  </a:lnTo>
                  <a:lnTo>
                    <a:pt x="252" y="271"/>
                  </a:lnTo>
                  <a:lnTo>
                    <a:pt x="249" y="275"/>
                  </a:lnTo>
                  <a:lnTo>
                    <a:pt x="247" y="279"/>
                  </a:lnTo>
                  <a:lnTo>
                    <a:pt x="244" y="283"/>
                  </a:lnTo>
                  <a:lnTo>
                    <a:pt x="240" y="287"/>
                  </a:lnTo>
                  <a:lnTo>
                    <a:pt x="238" y="290"/>
                  </a:lnTo>
                  <a:lnTo>
                    <a:pt x="234" y="294"/>
                  </a:lnTo>
                  <a:lnTo>
                    <a:pt x="231" y="297"/>
                  </a:lnTo>
                  <a:lnTo>
                    <a:pt x="227" y="300"/>
                  </a:lnTo>
                  <a:lnTo>
                    <a:pt x="224" y="302"/>
                  </a:lnTo>
                  <a:lnTo>
                    <a:pt x="220" y="305"/>
                  </a:lnTo>
                  <a:lnTo>
                    <a:pt x="216" y="307"/>
                  </a:lnTo>
                  <a:lnTo>
                    <a:pt x="212" y="309"/>
                  </a:lnTo>
                  <a:lnTo>
                    <a:pt x="208" y="311"/>
                  </a:lnTo>
                  <a:lnTo>
                    <a:pt x="204" y="312"/>
                  </a:lnTo>
                  <a:lnTo>
                    <a:pt x="199" y="313"/>
                  </a:lnTo>
                  <a:lnTo>
                    <a:pt x="195" y="314"/>
                  </a:lnTo>
                  <a:lnTo>
                    <a:pt x="191" y="315"/>
                  </a:lnTo>
                  <a:lnTo>
                    <a:pt x="186" y="315"/>
                  </a:lnTo>
                  <a:lnTo>
                    <a:pt x="181" y="315"/>
                  </a:lnTo>
                  <a:lnTo>
                    <a:pt x="176" y="315"/>
                  </a:lnTo>
                  <a:lnTo>
                    <a:pt x="171" y="314"/>
                  </a:lnTo>
                  <a:lnTo>
                    <a:pt x="167" y="313"/>
                  </a:lnTo>
                  <a:lnTo>
                    <a:pt x="162" y="312"/>
                  </a:lnTo>
                  <a:lnTo>
                    <a:pt x="158" y="311"/>
                  </a:lnTo>
                  <a:lnTo>
                    <a:pt x="155" y="309"/>
                  </a:lnTo>
                  <a:lnTo>
                    <a:pt x="151" y="307"/>
                  </a:lnTo>
                  <a:lnTo>
                    <a:pt x="148" y="305"/>
                  </a:lnTo>
                  <a:lnTo>
                    <a:pt x="145" y="303"/>
                  </a:lnTo>
                  <a:lnTo>
                    <a:pt x="141" y="300"/>
                  </a:lnTo>
                  <a:lnTo>
                    <a:pt x="139" y="297"/>
                  </a:lnTo>
                  <a:lnTo>
                    <a:pt x="136" y="294"/>
                  </a:lnTo>
                  <a:lnTo>
                    <a:pt x="134" y="291"/>
                  </a:lnTo>
                  <a:lnTo>
                    <a:pt x="132" y="288"/>
                  </a:lnTo>
                  <a:lnTo>
                    <a:pt x="130" y="284"/>
                  </a:lnTo>
                  <a:lnTo>
                    <a:pt x="128" y="280"/>
                  </a:lnTo>
                  <a:lnTo>
                    <a:pt x="127" y="276"/>
                  </a:lnTo>
                  <a:lnTo>
                    <a:pt x="126" y="272"/>
                  </a:lnTo>
                  <a:lnTo>
                    <a:pt x="125" y="267"/>
                  </a:lnTo>
                  <a:lnTo>
                    <a:pt x="124" y="263"/>
                  </a:lnTo>
                  <a:lnTo>
                    <a:pt x="123" y="258"/>
                  </a:lnTo>
                  <a:lnTo>
                    <a:pt x="123" y="254"/>
                  </a:lnTo>
                  <a:lnTo>
                    <a:pt x="122" y="249"/>
                  </a:lnTo>
                  <a:lnTo>
                    <a:pt x="122" y="244"/>
                  </a:lnTo>
                  <a:lnTo>
                    <a:pt x="122" y="239"/>
                  </a:lnTo>
                  <a:lnTo>
                    <a:pt x="122" y="233"/>
                  </a:lnTo>
                  <a:lnTo>
                    <a:pt x="123" y="228"/>
                  </a:lnTo>
                  <a:lnTo>
                    <a:pt x="123" y="223"/>
                  </a:lnTo>
                  <a:lnTo>
                    <a:pt x="125" y="212"/>
                  </a:lnTo>
                  <a:lnTo>
                    <a:pt x="127" y="200"/>
                  </a:lnTo>
                  <a:lnTo>
                    <a:pt x="128" y="191"/>
                  </a:lnTo>
                  <a:lnTo>
                    <a:pt x="131" y="182"/>
                  </a:lnTo>
                  <a:lnTo>
                    <a:pt x="134" y="172"/>
                  </a:lnTo>
                  <a:lnTo>
                    <a:pt x="135" y="167"/>
                  </a:lnTo>
                  <a:lnTo>
                    <a:pt x="137" y="163"/>
                  </a:lnTo>
                  <a:lnTo>
                    <a:pt x="141" y="154"/>
                  </a:lnTo>
                  <a:lnTo>
                    <a:pt x="145" y="145"/>
                  </a:lnTo>
                  <a:lnTo>
                    <a:pt x="147" y="141"/>
                  </a:lnTo>
                  <a:lnTo>
                    <a:pt x="149" y="136"/>
                  </a:lnTo>
                  <a:lnTo>
                    <a:pt x="155" y="128"/>
                  </a:lnTo>
                  <a:lnTo>
                    <a:pt x="157" y="124"/>
                  </a:lnTo>
                  <a:lnTo>
                    <a:pt x="160" y="120"/>
                  </a:lnTo>
                  <a:lnTo>
                    <a:pt x="163" y="117"/>
                  </a:lnTo>
                  <a:lnTo>
                    <a:pt x="167" y="114"/>
                  </a:lnTo>
                  <a:lnTo>
                    <a:pt x="170" y="110"/>
                  </a:lnTo>
                  <a:lnTo>
                    <a:pt x="174" y="108"/>
                  </a:lnTo>
                  <a:lnTo>
                    <a:pt x="177" y="105"/>
                  </a:lnTo>
                  <a:lnTo>
                    <a:pt x="182" y="102"/>
                  </a:lnTo>
                  <a:lnTo>
                    <a:pt x="186" y="100"/>
                  </a:lnTo>
                  <a:lnTo>
                    <a:pt x="190" y="98"/>
                  </a:lnTo>
                  <a:lnTo>
                    <a:pt x="195" y="96"/>
                  </a:lnTo>
                  <a:lnTo>
                    <a:pt x="197" y="95"/>
                  </a:lnTo>
                  <a:lnTo>
                    <a:pt x="199" y="95"/>
                  </a:lnTo>
                  <a:lnTo>
                    <a:pt x="205" y="93"/>
                  </a:lnTo>
                  <a:lnTo>
                    <a:pt x="210" y="93"/>
                  </a:lnTo>
                  <a:lnTo>
                    <a:pt x="215" y="92"/>
                  </a:lnTo>
                  <a:lnTo>
                    <a:pt x="220" y="92"/>
                  </a:lnTo>
                  <a:close/>
                  <a:moveTo>
                    <a:pt x="225" y="0"/>
                  </a:moveTo>
                  <a:lnTo>
                    <a:pt x="219" y="0"/>
                  </a:lnTo>
                  <a:lnTo>
                    <a:pt x="214" y="0"/>
                  </a:lnTo>
                  <a:lnTo>
                    <a:pt x="209" y="1"/>
                  </a:lnTo>
                  <a:lnTo>
                    <a:pt x="203" y="1"/>
                  </a:lnTo>
                  <a:lnTo>
                    <a:pt x="192" y="2"/>
                  </a:lnTo>
                  <a:lnTo>
                    <a:pt x="182" y="4"/>
                  </a:lnTo>
                  <a:lnTo>
                    <a:pt x="171" y="6"/>
                  </a:lnTo>
                  <a:lnTo>
                    <a:pt x="166" y="7"/>
                  </a:lnTo>
                  <a:lnTo>
                    <a:pt x="162" y="8"/>
                  </a:lnTo>
                  <a:lnTo>
                    <a:pt x="152" y="11"/>
                  </a:lnTo>
                  <a:lnTo>
                    <a:pt x="142" y="14"/>
                  </a:lnTo>
                  <a:lnTo>
                    <a:pt x="133" y="18"/>
                  </a:lnTo>
                  <a:lnTo>
                    <a:pt x="124" y="22"/>
                  </a:lnTo>
                  <a:lnTo>
                    <a:pt x="119" y="25"/>
                  </a:lnTo>
                  <a:lnTo>
                    <a:pt x="115" y="27"/>
                  </a:lnTo>
                  <a:lnTo>
                    <a:pt x="111" y="29"/>
                  </a:lnTo>
                  <a:lnTo>
                    <a:pt x="106" y="32"/>
                  </a:lnTo>
                  <a:lnTo>
                    <a:pt x="98" y="37"/>
                  </a:lnTo>
                  <a:lnTo>
                    <a:pt x="90" y="43"/>
                  </a:lnTo>
                  <a:lnTo>
                    <a:pt x="83" y="49"/>
                  </a:lnTo>
                  <a:lnTo>
                    <a:pt x="75" y="56"/>
                  </a:lnTo>
                  <a:lnTo>
                    <a:pt x="71" y="59"/>
                  </a:lnTo>
                  <a:lnTo>
                    <a:pt x="68" y="62"/>
                  </a:lnTo>
                  <a:lnTo>
                    <a:pt x="61" y="69"/>
                  </a:lnTo>
                  <a:lnTo>
                    <a:pt x="55" y="77"/>
                  </a:lnTo>
                  <a:lnTo>
                    <a:pt x="49" y="85"/>
                  </a:lnTo>
                  <a:lnTo>
                    <a:pt x="43" y="93"/>
                  </a:lnTo>
                  <a:lnTo>
                    <a:pt x="37" y="102"/>
                  </a:lnTo>
                  <a:lnTo>
                    <a:pt x="32" y="111"/>
                  </a:lnTo>
                  <a:lnTo>
                    <a:pt x="28" y="120"/>
                  </a:lnTo>
                  <a:lnTo>
                    <a:pt x="23" y="130"/>
                  </a:lnTo>
                  <a:lnTo>
                    <a:pt x="19" y="140"/>
                  </a:lnTo>
                  <a:lnTo>
                    <a:pt x="15" y="150"/>
                  </a:lnTo>
                  <a:lnTo>
                    <a:pt x="12" y="160"/>
                  </a:lnTo>
                  <a:lnTo>
                    <a:pt x="9" y="171"/>
                  </a:lnTo>
                  <a:lnTo>
                    <a:pt x="7" y="182"/>
                  </a:lnTo>
                  <a:lnTo>
                    <a:pt x="4" y="193"/>
                  </a:lnTo>
                  <a:lnTo>
                    <a:pt x="2" y="205"/>
                  </a:lnTo>
                  <a:lnTo>
                    <a:pt x="1" y="217"/>
                  </a:lnTo>
                  <a:lnTo>
                    <a:pt x="0" y="229"/>
                  </a:lnTo>
                  <a:lnTo>
                    <a:pt x="0" y="241"/>
                  </a:lnTo>
                  <a:lnTo>
                    <a:pt x="0" y="252"/>
                  </a:lnTo>
                  <a:lnTo>
                    <a:pt x="1" y="263"/>
                  </a:lnTo>
                  <a:lnTo>
                    <a:pt x="1" y="269"/>
                  </a:lnTo>
                  <a:lnTo>
                    <a:pt x="2" y="274"/>
                  </a:lnTo>
                  <a:lnTo>
                    <a:pt x="4" y="284"/>
                  </a:lnTo>
                  <a:lnTo>
                    <a:pt x="5" y="289"/>
                  </a:lnTo>
                  <a:lnTo>
                    <a:pt x="7" y="294"/>
                  </a:lnTo>
                  <a:lnTo>
                    <a:pt x="9" y="303"/>
                  </a:lnTo>
                  <a:lnTo>
                    <a:pt x="13" y="312"/>
                  </a:lnTo>
                  <a:lnTo>
                    <a:pt x="14" y="316"/>
                  </a:lnTo>
                  <a:lnTo>
                    <a:pt x="16" y="321"/>
                  </a:lnTo>
                  <a:lnTo>
                    <a:pt x="21" y="329"/>
                  </a:lnTo>
                  <a:lnTo>
                    <a:pt x="26" y="336"/>
                  </a:lnTo>
                  <a:lnTo>
                    <a:pt x="31" y="344"/>
                  </a:lnTo>
                  <a:lnTo>
                    <a:pt x="36" y="350"/>
                  </a:lnTo>
                  <a:lnTo>
                    <a:pt x="42" y="357"/>
                  </a:lnTo>
                  <a:lnTo>
                    <a:pt x="45" y="360"/>
                  </a:lnTo>
                  <a:lnTo>
                    <a:pt x="48" y="363"/>
                  </a:lnTo>
                  <a:lnTo>
                    <a:pt x="51" y="366"/>
                  </a:lnTo>
                  <a:lnTo>
                    <a:pt x="55" y="369"/>
                  </a:lnTo>
                  <a:lnTo>
                    <a:pt x="58" y="372"/>
                  </a:lnTo>
                  <a:lnTo>
                    <a:pt x="62" y="374"/>
                  </a:lnTo>
                  <a:lnTo>
                    <a:pt x="65" y="377"/>
                  </a:lnTo>
                  <a:lnTo>
                    <a:pt x="69" y="379"/>
                  </a:lnTo>
                  <a:lnTo>
                    <a:pt x="77" y="384"/>
                  </a:lnTo>
                  <a:lnTo>
                    <a:pt x="85" y="388"/>
                  </a:lnTo>
                  <a:lnTo>
                    <a:pt x="92" y="392"/>
                  </a:lnTo>
                  <a:lnTo>
                    <a:pt x="101" y="395"/>
                  </a:lnTo>
                  <a:lnTo>
                    <a:pt x="110" y="398"/>
                  </a:lnTo>
                  <a:lnTo>
                    <a:pt x="119" y="400"/>
                  </a:lnTo>
                  <a:lnTo>
                    <a:pt x="127" y="403"/>
                  </a:lnTo>
                  <a:lnTo>
                    <a:pt x="137" y="405"/>
                  </a:lnTo>
                  <a:lnTo>
                    <a:pt x="146" y="406"/>
                  </a:lnTo>
                  <a:lnTo>
                    <a:pt x="156" y="407"/>
                  </a:lnTo>
                  <a:lnTo>
                    <a:pt x="165" y="408"/>
                  </a:lnTo>
                  <a:lnTo>
                    <a:pt x="175" y="408"/>
                  </a:lnTo>
                  <a:lnTo>
                    <a:pt x="185" y="408"/>
                  </a:lnTo>
                  <a:lnTo>
                    <a:pt x="196" y="407"/>
                  </a:lnTo>
                  <a:lnTo>
                    <a:pt x="205" y="406"/>
                  </a:lnTo>
                  <a:lnTo>
                    <a:pt x="215" y="405"/>
                  </a:lnTo>
                  <a:lnTo>
                    <a:pt x="225" y="403"/>
                  </a:lnTo>
                  <a:lnTo>
                    <a:pt x="235" y="400"/>
                  </a:lnTo>
                  <a:lnTo>
                    <a:pt x="244" y="397"/>
                  </a:lnTo>
                  <a:lnTo>
                    <a:pt x="254" y="394"/>
                  </a:lnTo>
                  <a:lnTo>
                    <a:pt x="263" y="391"/>
                  </a:lnTo>
                  <a:lnTo>
                    <a:pt x="272" y="387"/>
                  </a:lnTo>
                  <a:lnTo>
                    <a:pt x="281" y="382"/>
                  </a:lnTo>
                  <a:lnTo>
                    <a:pt x="289" y="377"/>
                  </a:lnTo>
                  <a:lnTo>
                    <a:pt x="297" y="372"/>
                  </a:lnTo>
                  <a:lnTo>
                    <a:pt x="302" y="370"/>
                  </a:lnTo>
                  <a:lnTo>
                    <a:pt x="306" y="366"/>
                  </a:lnTo>
                  <a:lnTo>
                    <a:pt x="314" y="361"/>
                  </a:lnTo>
                  <a:lnTo>
                    <a:pt x="321" y="354"/>
                  </a:lnTo>
                  <a:lnTo>
                    <a:pt x="329" y="348"/>
                  </a:lnTo>
                  <a:lnTo>
                    <a:pt x="336" y="340"/>
                  </a:lnTo>
                  <a:lnTo>
                    <a:pt x="342" y="333"/>
                  </a:lnTo>
                  <a:lnTo>
                    <a:pt x="349" y="325"/>
                  </a:lnTo>
                  <a:lnTo>
                    <a:pt x="355" y="316"/>
                  </a:lnTo>
                  <a:lnTo>
                    <a:pt x="361" y="308"/>
                  </a:lnTo>
                  <a:lnTo>
                    <a:pt x="367" y="299"/>
                  </a:lnTo>
                  <a:lnTo>
                    <a:pt x="372" y="290"/>
                  </a:lnTo>
                  <a:lnTo>
                    <a:pt x="376" y="280"/>
                  </a:lnTo>
                  <a:lnTo>
                    <a:pt x="381" y="270"/>
                  </a:lnTo>
                  <a:lnTo>
                    <a:pt x="385" y="260"/>
                  </a:lnTo>
                  <a:lnTo>
                    <a:pt x="386" y="254"/>
                  </a:lnTo>
                  <a:lnTo>
                    <a:pt x="388" y="249"/>
                  </a:lnTo>
                  <a:lnTo>
                    <a:pt x="391" y="238"/>
                  </a:lnTo>
                  <a:lnTo>
                    <a:pt x="394" y="227"/>
                  </a:lnTo>
                  <a:lnTo>
                    <a:pt x="395" y="221"/>
                  </a:lnTo>
                  <a:lnTo>
                    <a:pt x="396" y="215"/>
                  </a:lnTo>
                  <a:lnTo>
                    <a:pt x="397" y="209"/>
                  </a:lnTo>
                  <a:lnTo>
                    <a:pt x="398" y="203"/>
                  </a:lnTo>
                  <a:lnTo>
                    <a:pt x="399" y="194"/>
                  </a:lnTo>
                  <a:lnTo>
                    <a:pt x="400" y="184"/>
                  </a:lnTo>
                  <a:lnTo>
                    <a:pt x="400" y="175"/>
                  </a:lnTo>
                  <a:lnTo>
                    <a:pt x="400" y="166"/>
                  </a:lnTo>
                  <a:lnTo>
                    <a:pt x="399" y="157"/>
                  </a:lnTo>
                  <a:lnTo>
                    <a:pt x="399" y="148"/>
                  </a:lnTo>
                  <a:lnTo>
                    <a:pt x="397" y="139"/>
                  </a:lnTo>
                  <a:lnTo>
                    <a:pt x="396" y="130"/>
                  </a:lnTo>
                  <a:lnTo>
                    <a:pt x="394" y="121"/>
                  </a:lnTo>
                  <a:lnTo>
                    <a:pt x="392" y="113"/>
                  </a:lnTo>
                  <a:lnTo>
                    <a:pt x="389" y="104"/>
                  </a:lnTo>
                  <a:lnTo>
                    <a:pt x="387" y="100"/>
                  </a:lnTo>
                  <a:lnTo>
                    <a:pt x="386" y="96"/>
                  </a:lnTo>
                  <a:lnTo>
                    <a:pt x="382" y="88"/>
                  </a:lnTo>
                  <a:lnTo>
                    <a:pt x="380" y="84"/>
                  </a:lnTo>
                  <a:lnTo>
                    <a:pt x="378" y="80"/>
                  </a:lnTo>
                  <a:lnTo>
                    <a:pt x="374" y="72"/>
                  </a:lnTo>
                  <a:lnTo>
                    <a:pt x="371" y="68"/>
                  </a:lnTo>
                  <a:lnTo>
                    <a:pt x="369" y="65"/>
                  </a:lnTo>
                  <a:lnTo>
                    <a:pt x="363" y="58"/>
                  </a:lnTo>
                  <a:lnTo>
                    <a:pt x="361" y="54"/>
                  </a:lnTo>
                  <a:lnTo>
                    <a:pt x="358" y="51"/>
                  </a:lnTo>
                  <a:lnTo>
                    <a:pt x="354" y="48"/>
                  </a:lnTo>
                  <a:lnTo>
                    <a:pt x="351" y="45"/>
                  </a:lnTo>
                  <a:lnTo>
                    <a:pt x="345" y="39"/>
                  </a:lnTo>
                  <a:lnTo>
                    <a:pt x="337" y="33"/>
                  </a:lnTo>
                  <a:lnTo>
                    <a:pt x="333" y="30"/>
                  </a:lnTo>
                  <a:lnTo>
                    <a:pt x="330" y="27"/>
                  </a:lnTo>
                  <a:lnTo>
                    <a:pt x="322" y="23"/>
                  </a:lnTo>
                  <a:lnTo>
                    <a:pt x="313" y="18"/>
                  </a:lnTo>
                  <a:lnTo>
                    <a:pt x="308" y="16"/>
                  </a:lnTo>
                  <a:lnTo>
                    <a:pt x="304" y="14"/>
                  </a:lnTo>
                  <a:lnTo>
                    <a:pt x="299" y="12"/>
                  </a:lnTo>
                  <a:lnTo>
                    <a:pt x="294" y="11"/>
                  </a:lnTo>
                  <a:lnTo>
                    <a:pt x="284" y="8"/>
                  </a:lnTo>
                  <a:lnTo>
                    <a:pt x="273" y="5"/>
                  </a:lnTo>
                  <a:lnTo>
                    <a:pt x="268" y="4"/>
                  </a:lnTo>
                  <a:lnTo>
                    <a:pt x="262" y="3"/>
                  </a:lnTo>
                  <a:lnTo>
                    <a:pt x="250" y="2"/>
                  </a:lnTo>
                  <a:lnTo>
                    <a:pt x="238" y="1"/>
                  </a:lnTo>
                  <a:lnTo>
                    <a:pt x="232" y="0"/>
                  </a:lnTo>
                  <a:lnTo>
                    <a:pt x="2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2"/>
            <p:cNvSpPr>
              <a:spLocks noEditPoints="1"/>
            </p:cNvSpPr>
            <p:nvPr/>
          </p:nvSpPr>
          <p:spPr bwMode="auto">
            <a:xfrm>
              <a:off x="2949575" y="2974975"/>
              <a:ext cx="652462" cy="612775"/>
            </a:xfrm>
            <a:custGeom>
              <a:avLst/>
              <a:gdLst/>
              <a:ahLst/>
              <a:cxnLst>
                <a:cxn ang="0">
                  <a:pos x="236" y="90"/>
                </a:cxn>
                <a:cxn ang="0">
                  <a:pos x="251" y="92"/>
                </a:cxn>
                <a:cxn ang="0">
                  <a:pos x="263" y="96"/>
                </a:cxn>
                <a:cxn ang="0">
                  <a:pos x="273" y="103"/>
                </a:cxn>
                <a:cxn ang="0">
                  <a:pos x="281" y="112"/>
                </a:cxn>
                <a:cxn ang="0">
                  <a:pos x="286" y="121"/>
                </a:cxn>
                <a:cxn ang="0">
                  <a:pos x="289" y="129"/>
                </a:cxn>
                <a:cxn ang="0">
                  <a:pos x="292" y="145"/>
                </a:cxn>
                <a:cxn ang="0">
                  <a:pos x="292" y="163"/>
                </a:cxn>
                <a:cxn ang="0">
                  <a:pos x="288" y="191"/>
                </a:cxn>
                <a:cxn ang="0">
                  <a:pos x="282" y="214"/>
                </a:cxn>
                <a:cxn ang="0">
                  <a:pos x="275" y="233"/>
                </a:cxn>
                <a:cxn ang="0">
                  <a:pos x="267" y="249"/>
                </a:cxn>
                <a:cxn ang="0">
                  <a:pos x="258" y="261"/>
                </a:cxn>
                <a:cxn ang="0">
                  <a:pos x="252" y="268"/>
                </a:cxn>
                <a:cxn ang="0">
                  <a:pos x="240" y="276"/>
                </a:cxn>
                <a:cxn ang="0">
                  <a:pos x="228" y="282"/>
                </a:cxn>
                <a:cxn ang="0">
                  <a:pos x="210" y="287"/>
                </a:cxn>
                <a:cxn ang="0">
                  <a:pos x="179" y="290"/>
                </a:cxn>
                <a:cxn ang="0">
                  <a:pos x="179" y="90"/>
                </a:cxn>
                <a:cxn ang="0">
                  <a:pos x="183" y="386"/>
                </a:cxn>
                <a:cxn ang="0">
                  <a:pos x="206" y="384"/>
                </a:cxn>
                <a:cxn ang="0">
                  <a:pos x="233" y="380"/>
                </a:cxn>
                <a:cxn ang="0">
                  <a:pos x="252" y="376"/>
                </a:cxn>
                <a:cxn ang="0">
                  <a:pos x="275" y="368"/>
                </a:cxn>
                <a:cxn ang="0">
                  <a:pos x="304" y="355"/>
                </a:cxn>
                <a:cxn ang="0">
                  <a:pos x="322" y="344"/>
                </a:cxn>
                <a:cxn ang="0">
                  <a:pos x="333" y="335"/>
                </a:cxn>
                <a:cxn ang="0">
                  <a:pos x="349" y="319"/>
                </a:cxn>
                <a:cxn ang="0">
                  <a:pos x="360" y="306"/>
                </a:cxn>
                <a:cxn ang="0">
                  <a:pos x="370" y="292"/>
                </a:cxn>
                <a:cxn ang="0">
                  <a:pos x="381" y="271"/>
                </a:cxn>
                <a:cxn ang="0">
                  <a:pos x="397" y="233"/>
                </a:cxn>
                <a:cxn ang="0">
                  <a:pos x="405" y="200"/>
                </a:cxn>
                <a:cxn ang="0">
                  <a:pos x="410" y="169"/>
                </a:cxn>
                <a:cxn ang="0">
                  <a:pos x="410" y="139"/>
                </a:cxn>
                <a:cxn ang="0">
                  <a:pos x="408" y="120"/>
                </a:cxn>
                <a:cxn ang="0">
                  <a:pos x="405" y="101"/>
                </a:cxn>
                <a:cxn ang="0">
                  <a:pos x="397" y="80"/>
                </a:cxn>
                <a:cxn ang="0">
                  <a:pos x="391" y="68"/>
                </a:cxn>
                <a:cxn ang="0">
                  <a:pos x="384" y="57"/>
                </a:cxn>
                <a:cxn ang="0">
                  <a:pos x="375" y="47"/>
                </a:cxn>
                <a:cxn ang="0">
                  <a:pos x="366" y="37"/>
                </a:cxn>
                <a:cxn ang="0">
                  <a:pos x="346" y="23"/>
                </a:cxn>
                <a:cxn ang="0">
                  <a:pos x="329" y="14"/>
                </a:cxn>
                <a:cxn ang="0">
                  <a:pos x="309" y="7"/>
                </a:cxn>
                <a:cxn ang="0">
                  <a:pos x="286" y="3"/>
                </a:cxn>
                <a:cxn ang="0">
                  <a:pos x="254" y="0"/>
                </a:cxn>
                <a:cxn ang="0">
                  <a:pos x="39" y="193"/>
                </a:cxn>
              </a:cxnLst>
              <a:rect l="0" t="0" r="r" b="b"/>
              <a:pathLst>
                <a:path w="411" h="386">
                  <a:moveTo>
                    <a:pt x="179" y="90"/>
                  </a:moveTo>
                  <a:lnTo>
                    <a:pt x="230" y="90"/>
                  </a:lnTo>
                  <a:lnTo>
                    <a:pt x="236" y="90"/>
                  </a:lnTo>
                  <a:lnTo>
                    <a:pt x="241" y="90"/>
                  </a:lnTo>
                  <a:lnTo>
                    <a:pt x="246" y="91"/>
                  </a:lnTo>
                  <a:lnTo>
                    <a:pt x="251" y="92"/>
                  </a:lnTo>
                  <a:lnTo>
                    <a:pt x="255" y="93"/>
                  </a:lnTo>
                  <a:lnTo>
                    <a:pt x="259" y="95"/>
                  </a:lnTo>
                  <a:lnTo>
                    <a:pt x="263" y="96"/>
                  </a:lnTo>
                  <a:lnTo>
                    <a:pt x="267" y="98"/>
                  </a:lnTo>
                  <a:lnTo>
                    <a:pt x="270" y="101"/>
                  </a:lnTo>
                  <a:lnTo>
                    <a:pt x="273" y="103"/>
                  </a:lnTo>
                  <a:lnTo>
                    <a:pt x="276" y="106"/>
                  </a:lnTo>
                  <a:lnTo>
                    <a:pt x="278" y="109"/>
                  </a:lnTo>
                  <a:lnTo>
                    <a:pt x="281" y="112"/>
                  </a:lnTo>
                  <a:lnTo>
                    <a:pt x="283" y="115"/>
                  </a:lnTo>
                  <a:lnTo>
                    <a:pt x="285" y="118"/>
                  </a:lnTo>
                  <a:lnTo>
                    <a:pt x="286" y="121"/>
                  </a:lnTo>
                  <a:lnTo>
                    <a:pt x="287" y="123"/>
                  </a:lnTo>
                  <a:lnTo>
                    <a:pt x="288" y="125"/>
                  </a:lnTo>
                  <a:lnTo>
                    <a:pt x="289" y="129"/>
                  </a:lnTo>
                  <a:lnTo>
                    <a:pt x="290" y="133"/>
                  </a:lnTo>
                  <a:lnTo>
                    <a:pt x="291" y="137"/>
                  </a:lnTo>
                  <a:lnTo>
                    <a:pt x="292" y="145"/>
                  </a:lnTo>
                  <a:lnTo>
                    <a:pt x="292" y="154"/>
                  </a:lnTo>
                  <a:lnTo>
                    <a:pt x="292" y="158"/>
                  </a:lnTo>
                  <a:lnTo>
                    <a:pt x="292" y="163"/>
                  </a:lnTo>
                  <a:lnTo>
                    <a:pt x="291" y="172"/>
                  </a:lnTo>
                  <a:lnTo>
                    <a:pt x="290" y="182"/>
                  </a:lnTo>
                  <a:lnTo>
                    <a:pt x="288" y="191"/>
                  </a:lnTo>
                  <a:lnTo>
                    <a:pt x="286" y="199"/>
                  </a:lnTo>
                  <a:lnTo>
                    <a:pt x="284" y="207"/>
                  </a:lnTo>
                  <a:lnTo>
                    <a:pt x="282" y="214"/>
                  </a:lnTo>
                  <a:lnTo>
                    <a:pt x="280" y="220"/>
                  </a:lnTo>
                  <a:lnTo>
                    <a:pt x="277" y="227"/>
                  </a:lnTo>
                  <a:lnTo>
                    <a:pt x="275" y="233"/>
                  </a:lnTo>
                  <a:lnTo>
                    <a:pt x="273" y="238"/>
                  </a:lnTo>
                  <a:lnTo>
                    <a:pt x="270" y="244"/>
                  </a:lnTo>
                  <a:lnTo>
                    <a:pt x="267" y="249"/>
                  </a:lnTo>
                  <a:lnTo>
                    <a:pt x="264" y="253"/>
                  </a:lnTo>
                  <a:lnTo>
                    <a:pt x="261" y="257"/>
                  </a:lnTo>
                  <a:lnTo>
                    <a:pt x="258" y="261"/>
                  </a:lnTo>
                  <a:lnTo>
                    <a:pt x="256" y="263"/>
                  </a:lnTo>
                  <a:lnTo>
                    <a:pt x="255" y="265"/>
                  </a:lnTo>
                  <a:lnTo>
                    <a:pt x="252" y="268"/>
                  </a:lnTo>
                  <a:lnTo>
                    <a:pt x="248" y="271"/>
                  </a:lnTo>
                  <a:lnTo>
                    <a:pt x="244" y="274"/>
                  </a:lnTo>
                  <a:lnTo>
                    <a:pt x="240" y="276"/>
                  </a:lnTo>
                  <a:lnTo>
                    <a:pt x="237" y="278"/>
                  </a:lnTo>
                  <a:lnTo>
                    <a:pt x="232" y="280"/>
                  </a:lnTo>
                  <a:lnTo>
                    <a:pt x="228" y="282"/>
                  </a:lnTo>
                  <a:lnTo>
                    <a:pt x="220" y="285"/>
                  </a:lnTo>
                  <a:lnTo>
                    <a:pt x="215" y="286"/>
                  </a:lnTo>
                  <a:lnTo>
                    <a:pt x="210" y="287"/>
                  </a:lnTo>
                  <a:lnTo>
                    <a:pt x="201" y="289"/>
                  </a:lnTo>
                  <a:lnTo>
                    <a:pt x="190" y="290"/>
                  </a:lnTo>
                  <a:lnTo>
                    <a:pt x="179" y="290"/>
                  </a:lnTo>
                  <a:lnTo>
                    <a:pt x="167" y="290"/>
                  </a:lnTo>
                  <a:lnTo>
                    <a:pt x="139" y="290"/>
                  </a:lnTo>
                  <a:lnTo>
                    <a:pt x="179" y="90"/>
                  </a:lnTo>
                  <a:close/>
                  <a:moveTo>
                    <a:pt x="167" y="386"/>
                  </a:moveTo>
                  <a:lnTo>
                    <a:pt x="176" y="386"/>
                  </a:lnTo>
                  <a:lnTo>
                    <a:pt x="183" y="386"/>
                  </a:lnTo>
                  <a:lnTo>
                    <a:pt x="191" y="385"/>
                  </a:lnTo>
                  <a:lnTo>
                    <a:pt x="199" y="385"/>
                  </a:lnTo>
                  <a:lnTo>
                    <a:pt x="206" y="384"/>
                  </a:lnTo>
                  <a:lnTo>
                    <a:pt x="213" y="384"/>
                  </a:lnTo>
                  <a:lnTo>
                    <a:pt x="227" y="382"/>
                  </a:lnTo>
                  <a:lnTo>
                    <a:pt x="233" y="380"/>
                  </a:lnTo>
                  <a:lnTo>
                    <a:pt x="240" y="379"/>
                  </a:lnTo>
                  <a:lnTo>
                    <a:pt x="246" y="377"/>
                  </a:lnTo>
                  <a:lnTo>
                    <a:pt x="252" y="376"/>
                  </a:lnTo>
                  <a:lnTo>
                    <a:pt x="264" y="373"/>
                  </a:lnTo>
                  <a:lnTo>
                    <a:pt x="269" y="371"/>
                  </a:lnTo>
                  <a:lnTo>
                    <a:pt x="275" y="368"/>
                  </a:lnTo>
                  <a:lnTo>
                    <a:pt x="285" y="364"/>
                  </a:lnTo>
                  <a:lnTo>
                    <a:pt x="295" y="359"/>
                  </a:lnTo>
                  <a:lnTo>
                    <a:pt x="304" y="355"/>
                  </a:lnTo>
                  <a:lnTo>
                    <a:pt x="313" y="349"/>
                  </a:lnTo>
                  <a:lnTo>
                    <a:pt x="317" y="347"/>
                  </a:lnTo>
                  <a:lnTo>
                    <a:pt x="322" y="344"/>
                  </a:lnTo>
                  <a:lnTo>
                    <a:pt x="325" y="341"/>
                  </a:lnTo>
                  <a:lnTo>
                    <a:pt x="329" y="338"/>
                  </a:lnTo>
                  <a:lnTo>
                    <a:pt x="333" y="335"/>
                  </a:lnTo>
                  <a:lnTo>
                    <a:pt x="336" y="332"/>
                  </a:lnTo>
                  <a:lnTo>
                    <a:pt x="343" y="326"/>
                  </a:lnTo>
                  <a:lnTo>
                    <a:pt x="349" y="319"/>
                  </a:lnTo>
                  <a:lnTo>
                    <a:pt x="352" y="316"/>
                  </a:lnTo>
                  <a:lnTo>
                    <a:pt x="355" y="312"/>
                  </a:lnTo>
                  <a:lnTo>
                    <a:pt x="360" y="306"/>
                  </a:lnTo>
                  <a:lnTo>
                    <a:pt x="363" y="302"/>
                  </a:lnTo>
                  <a:lnTo>
                    <a:pt x="365" y="299"/>
                  </a:lnTo>
                  <a:lnTo>
                    <a:pt x="370" y="292"/>
                  </a:lnTo>
                  <a:lnTo>
                    <a:pt x="374" y="285"/>
                  </a:lnTo>
                  <a:lnTo>
                    <a:pt x="378" y="278"/>
                  </a:lnTo>
                  <a:lnTo>
                    <a:pt x="381" y="271"/>
                  </a:lnTo>
                  <a:lnTo>
                    <a:pt x="387" y="258"/>
                  </a:lnTo>
                  <a:lnTo>
                    <a:pt x="393" y="245"/>
                  </a:lnTo>
                  <a:lnTo>
                    <a:pt x="397" y="233"/>
                  </a:lnTo>
                  <a:lnTo>
                    <a:pt x="400" y="221"/>
                  </a:lnTo>
                  <a:lnTo>
                    <a:pt x="403" y="211"/>
                  </a:lnTo>
                  <a:lnTo>
                    <a:pt x="405" y="200"/>
                  </a:lnTo>
                  <a:lnTo>
                    <a:pt x="408" y="189"/>
                  </a:lnTo>
                  <a:lnTo>
                    <a:pt x="409" y="179"/>
                  </a:lnTo>
                  <a:lnTo>
                    <a:pt x="410" y="169"/>
                  </a:lnTo>
                  <a:lnTo>
                    <a:pt x="410" y="159"/>
                  </a:lnTo>
                  <a:lnTo>
                    <a:pt x="411" y="149"/>
                  </a:lnTo>
                  <a:lnTo>
                    <a:pt x="410" y="139"/>
                  </a:lnTo>
                  <a:lnTo>
                    <a:pt x="410" y="134"/>
                  </a:lnTo>
                  <a:lnTo>
                    <a:pt x="410" y="129"/>
                  </a:lnTo>
                  <a:lnTo>
                    <a:pt x="408" y="120"/>
                  </a:lnTo>
                  <a:lnTo>
                    <a:pt x="408" y="115"/>
                  </a:lnTo>
                  <a:lnTo>
                    <a:pt x="407" y="110"/>
                  </a:lnTo>
                  <a:lnTo>
                    <a:pt x="405" y="101"/>
                  </a:lnTo>
                  <a:lnTo>
                    <a:pt x="402" y="93"/>
                  </a:lnTo>
                  <a:lnTo>
                    <a:pt x="399" y="84"/>
                  </a:lnTo>
                  <a:lnTo>
                    <a:pt x="397" y="80"/>
                  </a:lnTo>
                  <a:lnTo>
                    <a:pt x="395" y="76"/>
                  </a:lnTo>
                  <a:lnTo>
                    <a:pt x="393" y="72"/>
                  </a:lnTo>
                  <a:lnTo>
                    <a:pt x="391" y="68"/>
                  </a:lnTo>
                  <a:lnTo>
                    <a:pt x="388" y="64"/>
                  </a:lnTo>
                  <a:lnTo>
                    <a:pt x="386" y="60"/>
                  </a:lnTo>
                  <a:lnTo>
                    <a:pt x="384" y="57"/>
                  </a:lnTo>
                  <a:lnTo>
                    <a:pt x="381" y="53"/>
                  </a:lnTo>
                  <a:lnTo>
                    <a:pt x="378" y="50"/>
                  </a:lnTo>
                  <a:lnTo>
                    <a:pt x="375" y="47"/>
                  </a:lnTo>
                  <a:lnTo>
                    <a:pt x="372" y="43"/>
                  </a:lnTo>
                  <a:lnTo>
                    <a:pt x="369" y="40"/>
                  </a:lnTo>
                  <a:lnTo>
                    <a:pt x="366" y="37"/>
                  </a:lnTo>
                  <a:lnTo>
                    <a:pt x="362" y="34"/>
                  </a:lnTo>
                  <a:lnTo>
                    <a:pt x="354" y="28"/>
                  </a:lnTo>
                  <a:lnTo>
                    <a:pt x="346" y="23"/>
                  </a:lnTo>
                  <a:lnTo>
                    <a:pt x="337" y="18"/>
                  </a:lnTo>
                  <a:lnTo>
                    <a:pt x="333" y="16"/>
                  </a:lnTo>
                  <a:lnTo>
                    <a:pt x="329" y="14"/>
                  </a:lnTo>
                  <a:lnTo>
                    <a:pt x="319" y="10"/>
                  </a:lnTo>
                  <a:lnTo>
                    <a:pt x="314" y="9"/>
                  </a:lnTo>
                  <a:lnTo>
                    <a:pt x="309" y="7"/>
                  </a:lnTo>
                  <a:lnTo>
                    <a:pt x="297" y="5"/>
                  </a:lnTo>
                  <a:lnTo>
                    <a:pt x="292" y="4"/>
                  </a:lnTo>
                  <a:lnTo>
                    <a:pt x="286" y="3"/>
                  </a:lnTo>
                  <a:lnTo>
                    <a:pt x="274" y="1"/>
                  </a:lnTo>
                  <a:lnTo>
                    <a:pt x="261" y="0"/>
                  </a:lnTo>
                  <a:lnTo>
                    <a:pt x="254" y="0"/>
                  </a:lnTo>
                  <a:lnTo>
                    <a:pt x="247" y="0"/>
                  </a:lnTo>
                  <a:lnTo>
                    <a:pt x="78" y="0"/>
                  </a:lnTo>
                  <a:lnTo>
                    <a:pt x="39" y="193"/>
                  </a:lnTo>
                  <a:lnTo>
                    <a:pt x="0" y="386"/>
                  </a:lnTo>
                  <a:lnTo>
                    <a:pt x="167" y="3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 name="Date Placeholder 41"/>
          <p:cNvSpPr>
            <a:spLocks noGrp="1"/>
          </p:cNvSpPr>
          <p:nvPr>
            <p:ph type="dt" sz="half" idx="10"/>
          </p:nvPr>
        </p:nvSpPr>
        <p:spPr/>
        <p:txBody>
          <a:bodyPr/>
          <a:lstStyle/>
          <a:p>
            <a:fld id="{30BC5849-0EAA-4106-9804-D949CBD7AEA9}" type="datetime3">
              <a:rPr lang="en-US" smtClean="0"/>
              <a:t>2 March 2022</a:t>
            </a:fld>
            <a:endParaRPr lang="en-US" dirty="0"/>
          </a:p>
        </p:txBody>
      </p:sp>
      <p:sp>
        <p:nvSpPr>
          <p:cNvPr id="43" name="Slide Number Placeholder 42"/>
          <p:cNvSpPr>
            <a:spLocks noGrp="1"/>
          </p:cNvSpPr>
          <p:nvPr>
            <p:ph type="sldNum" sz="quarter" idx="11"/>
          </p:nvPr>
        </p:nvSpPr>
        <p:spPr/>
        <p:txBody>
          <a:bodyPr/>
          <a:lstStyle/>
          <a:p>
            <a:fld id="{2BAC35C2-1D02-4A1E-977A-CC421E641CA3}" type="slidenum">
              <a:rPr lang="en-US" smtClean="0"/>
              <a:pPr/>
              <a:t>‹#›</a:t>
            </a:fld>
            <a:endParaRPr lang="en-US" dirty="0"/>
          </a:p>
        </p:txBody>
      </p:sp>
      <p:sp>
        <p:nvSpPr>
          <p:cNvPr id="44" name="Footer Placeholder 43"/>
          <p:cNvSpPr>
            <a:spLocks noGrp="1"/>
          </p:cNvSpPr>
          <p:nvPr>
            <p:ph type="ftr" sz="quarter" idx="12"/>
          </p:nvPr>
        </p:nvSpPr>
        <p:spPr/>
        <p:txBody>
          <a:bodyPr/>
          <a:lstStyle/>
          <a:p>
            <a:r>
              <a:rPr lang="en-US"/>
              <a:t>Air Products Internal Use Only</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umper - Gree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67068" y="253851"/>
            <a:ext cx="8183526" cy="857250"/>
          </a:xfrm>
        </p:spPr>
        <p:txBody>
          <a:bodyPr lIns="45720" rIns="45720"/>
          <a:lstStyle>
            <a:lvl1pPr>
              <a:defRPr sz="6400" baseline="0">
                <a:solidFill>
                  <a:schemeClr val="tx1"/>
                </a:solidFill>
              </a:defRPr>
            </a:lvl1pPr>
          </a:lstStyle>
          <a:p>
            <a:r>
              <a:rPr lang="en-US" dirty="0"/>
              <a:t>Click - edit Bumper</a:t>
            </a:r>
          </a:p>
        </p:txBody>
      </p:sp>
      <p:sp>
        <p:nvSpPr>
          <p:cNvPr id="21" name="Content Placeholder 2"/>
          <p:cNvSpPr>
            <a:spLocks noGrp="1"/>
          </p:cNvSpPr>
          <p:nvPr>
            <p:ph idx="10"/>
          </p:nvPr>
        </p:nvSpPr>
        <p:spPr>
          <a:xfrm>
            <a:off x="578330" y="1262038"/>
            <a:ext cx="8204163" cy="3052122"/>
          </a:xfrm>
        </p:spPr>
        <p:txBody>
          <a:bodyPr/>
          <a:lstStyle>
            <a:lvl1pPr>
              <a:spcBef>
                <a:spcPts val="0"/>
              </a:spcBef>
              <a:buNone/>
              <a:defRPr sz="2000" b="0"/>
            </a:lvl1pPr>
            <a:lvl2pPr>
              <a:buNone/>
              <a:defRPr/>
            </a:lvl2pPr>
            <a:lvl3pPr>
              <a:buNone/>
              <a:defRPr/>
            </a:lvl3pPr>
            <a:lvl4pPr>
              <a:buNone/>
              <a:defRPr/>
            </a:lvl4pPr>
            <a:lvl5pPr>
              <a:buNone/>
              <a:defRPr/>
            </a:lvl5pPr>
          </a:lstStyle>
          <a:p>
            <a:pPr lvl="0"/>
            <a:r>
              <a:rPr lang="zh-CN" altLang="en-US"/>
              <a:t>单击此处编辑母版文本样式</a:t>
            </a:r>
          </a:p>
        </p:txBody>
      </p:sp>
      <p:sp>
        <p:nvSpPr>
          <p:cNvPr id="24" name="Freeform 23"/>
          <p:cNvSpPr/>
          <p:nvPr userDrawn="1"/>
        </p:nvSpPr>
        <p:spPr bwMode="auto">
          <a:xfrm>
            <a:off x="0" y="4488263"/>
            <a:ext cx="3146322" cy="655236"/>
          </a:xfrm>
          <a:custGeom>
            <a:avLst/>
            <a:gdLst>
              <a:gd name="connsiteX0" fmla="*/ 0 w 2841674"/>
              <a:gd name="connsiteY0" fmla="*/ 0 h 900332"/>
              <a:gd name="connsiteX1" fmla="*/ 2743200 w 2841674"/>
              <a:gd name="connsiteY1" fmla="*/ 900332 h 900332"/>
              <a:gd name="connsiteX2" fmla="*/ 2841674 w 2841674"/>
              <a:gd name="connsiteY2" fmla="*/ 393895 h 900332"/>
              <a:gd name="connsiteX0" fmla="*/ 0 w 2743200"/>
              <a:gd name="connsiteY0" fmla="*/ 0 h 900332"/>
              <a:gd name="connsiteX1" fmla="*/ 2743200 w 2743200"/>
              <a:gd name="connsiteY1" fmla="*/ 900332 h 900332"/>
              <a:gd name="connsiteX0" fmla="*/ 0 w 2743200"/>
              <a:gd name="connsiteY0" fmla="*/ 0 h 900332"/>
              <a:gd name="connsiteX1" fmla="*/ 2743200 w 2743200"/>
              <a:gd name="connsiteY1" fmla="*/ 900332 h 900332"/>
              <a:gd name="connsiteX0" fmla="*/ 0 w 2743200"/>
              <a:gd name="connsiteY0" fmla="*/ 131299 h 1031631"/>
              <a:gd name="connsiteX1" fmla="*/ 2743200 w 2743200"/>
              <a:gd name="connsiteY1" fmla="*/ 1031631 h 1031631"/>
              <a:gd name="connsiteX0" fmla="*/ 0 w 2743200"/>
              <a:gd name="connsiteY0" fmla="*/ 131299 h 1031631"/>
              <a:gd name="connsiteX1" fmla="*/ 2743200 w 2743200"/>
              <a:gd name="connsiteY1" fmla="*/ 1031631 h 1031631"/>
              <a:gd name="connsiteX0" fmla="*/ 0 w 2743200"/>
              <a:gd name="connsiteY0" fmla="*/ 131299 h 1031631"/>
              <a:gd name="connsiteX1" fmla="*/ 2743200 w 2743200"/>
              <a:gd name="connsiteY1" fmla="*/ 1031631 h 1031631"/>
              <a:gd name="connsiteX0" fmla="*/ 0 w 2743200"/>
              <a:gd name="connsiteY0" fmla="*/ 47697 h 948029"/>
              <a:gd name="connsiteX1" fmla="*/ 2743200 w 2743200"/>
              <a:gd name="connsiteY1" fmla="*/ 948029 h 948029"/>
              <a:gd name="connsiteX0" fmla="*/ 0 w 2743200"/>
              <a:gd name="connsiteY0" fmla="*/ 47697 h 948029"/>
              <a:gd name="connsiteX1" fmla="*/ 2743200 w 2743200"/>
              <a:gd name="connsiteY1" fmla="*/ 948029 h 948029"/>
              <a:gd name="connsiteX0" fmla="*/ 0 w 2743200"/>
              <a:gd name="connsiteY0" fmla="*/ 33409 h 933741"/>
              <a:gd name="connsiteX1" fmla="*/ 14068 w 2743200"/>
              <a:gd name="connsiteY1" fmla="*/ 45646 h 933741"/>
              <a:gd name="connsiteX2" fmla="*/ 2743200 w 2743200"/>
              <a:gd name="connsiteY2" fmla="*/ 933741 h 933741"/>
              <a:gd name="connsiteX0" fmla="*/ 0 w 2743200"/>
              <a:gd name="connsiteY0" fmla="*/ 33409 h 933741"/>
              <a:gd name="connsiteX1" fmla="*/ 14068 w 2743200"/>
              <a:gd name="connsiteY1" fmla="*/ 45646 h 933741"/>
              <a:gd name="connsiteX2" fmla="*/ 2743200 w 2743200"/>
              <a:gd name="connsiteY2" fmla="*/ 933741 h 933741"/>
              <a:gd name="connsiteX0" fmla="*/ 0 w 2743200"/>
              <a:gd name="connsiteY0" fmla="*/ 28647 h 928979"/>
              <a:gd name="connsiteX1" fmla="*/ 14068 w 2743200"/>
              <a:gd name="connsiteY1" fmla="*/ 40884 h 928979"/>
              <a:gd name="connsiteX2" fmla="*/ 2743200 w 2743200"/>
              <a:gd name="connsiteY2" fmla="*/ 928979 h 928979"/>
              <a:gd name="connsiteX0" fmla="*/ 0 w 2743200"/>
              <a:gd name="connsiteY0" fmla="*/ 28647 h 928979"/>
              <a:gd name="connsiteX1" fmla="*/ 14068 w 2743200"/>
              <a:gd name="connsiteY1" fmla="*/ 40884 h 928979"/>
              <a:gd name="connsiteX2" fmla="*/ 2743200 w 2743200"/>
              <a:gd name="connsiteY2" fmla="*/ 928979 h 928979"/>
            </a:gdLst>
            <a:ahLst/>
            <a:cxnLst>
              <a:cxn ang="0">
                <a:pos x="connsiteX0" y="connsiteY0"/>
              </a:cxn>
              <a:cxn ang="0">
                <a:pos x="connsiteX1" y="connsiteY1"/>
              </a:cxn>
              <a:cxn ang="0">
                <a:pos x="connsiteX2" y="connsiteY2"/>
              </a:cxn>
            </a:cxnLst>
            <a:rect l="l" t="t" r="r" b="b"/>
            <a:pathLst>
              <a:path w="2743200" h="928979">
                <a:moveTo>
                  <a:pt x="0" y="28647"/>
                </a:moveTo>
                <a:lnTo>
                  <a:pt x="14068" y="40884"/>
                </a:lnTo>
                <a:cubicBezTo>
                  <a:pt x="454929" y="0"/>
                  <a:pt x="1604670" y="87848"/>
                  <a:pt x="2743200" y="928979"/>
                </a:cubicBezTo>
              </a:path>
            </a:pathLst>
          </a:custGeom>
          <a:noFill/>
          <a:ln w="19050" cap="rnd" cmpd="sng" algn="ctr">
            <a:solidFill>
              <a:schemeClr val="accent3"/>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grpSp>
        <p:nvGrpSpPr>
          <p:cNvPr id="25" name="Group 24"/>
          <p:cNvGrpSpPr/>
          <p:nvPr userDrawn="1"/>
        </p:nvGrpSpPr>
        <p:grpSpPr>
          <a:xfrm>
            <a:off x="-14068" y="4136709"/>
            <a:ext cx="3146322" cy="1006791"/>
            <a:chOff x="-14069" y="5308723"/>
            <a:chExt cx="3151163" cy="1556311"/>
          </a:xfrm>
        </p:grpSpPr>
        <p:sp>
          <p:nvSpPr>
            <p:cNvPr id="26" name="Freeform 25"/>
            <p:cNvSpPr/>
            <p:nvPr userDrawn="1"/>
          </p:nvSpPr>
          <p:spPr bwMode="auto">
            <a:xfrm>
              <a:off x="1" y="5308723"/>
              <a:ext cx="2672862" cy="1556311"/>
            </a:xfrm>
            <a:custGeom>
              <a:avLst/>
              <a:gdLst>
                <a:gd name="connsiteX0" fmla="*/ 0 w 2700997"/>
                <a:gd name="connsiteY0" fmla="*/ 0 h 1589649"/>
                <a:gd name="connsiteX1" fmla="*/ 2700997 w 2700997"/>
                <a:gd name="connsiteY1" fmla="*/ 1589649 h 1589649"/>
                <a:gd name="connsiteX0" fmla="*/ 0 w 2700997"/>
                <a:gd name="connsiteY0" fmla="*/ 0 h 1589649"/>
                <a:gd name="connsiteX1" fmla="*/ 2700997 w 2700997"/>
                <a:gd name="connsiteY1" fmla="*/ 1589649 h 1589649"/>
                <a:gd name="connsiteX0" fmla="*/ 0 w 2700997"/>
                <a:gd name="connsiteY0" fmla="*/ 0 h 1589649"/>
                <a:gd name="connsiteX1" fmla="*/ 2700997 w 2700997"/>
                <a:gd name="connsiteY1" fmla="*/ 1589649 h 1589649"/>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Lst>
              <a:ahLst/>
              <a:cxnLst>
                <a:cxn ang="0">
                  <a:pos x="connsiteX0" y="connsiteY0"/>
                </a:cxn>
                <a:cxn ang="0">
                  <a:pos x="connsiteX1" y="connsiteY1"/>
                </a:cxn>
              </a:cxnLst>
              <a:rect l="l" t="t" r="r" b="b"/>
              <a:pathLst>
                <a:path w="2672862" h="1556311">
                  <a:moveTo>
                    <a:pt x="0" y="0"/>
                  </a:moveTo>
                  <a:cubicBezTo>
                    <a:pt x="854172" y="1016758"/>
                    <a:pt x="1778685" y="1406037"/>
                    <a:pt x="2672862" y="1556311"/>
                  </a:cubicBezTo>
                </a:path>
              </a:pathLst>
            </a:custGeom>
            <a:noFill/>
            <a:ln w="31750" cap="rnd" cmpd="sng" algn="ctr">
              <a:solidFill>
                <a:srgbClr val="FFD2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sp>
          <p:nvSpPr>
            <p:cNvPr id="27" name="Freeform 26"/>
            <p:cNvSpPr/>
            <p:nvPr userDrawn="1"/>
          </p:nvSpPr>
          <p:spPr bwMode="auto">
            <a:xfrm>
              <a:off x="-14069" y="5852160"/>
              <a:ext cx="3151163" cy="1012873"/>
            </a:xfrm>
            <a:custGeom>
              <a:avLst/>
              <a:gdLst>
                <a:gd name="connsiteX0" fmla="*/ 0 w 2841674"/>
                <a:gd name="connsiteY0" fmla="*/ 0 h 900332"/>
                <a:gd name="connsiteX1" fmla="*/ 2743200 w 2841674"/>
                <a:gd name="connsiteY1" fmla="*/ 900332 h 900332"/>
                <a:gd name="connsiteX2" fmla="*/ 2841674 w 2841674"/>
                <a:gd name="connsiteY2" fmla="*/ 393895 h 900332"/>
                <a:gd name="connsiteX0" fmla="*/ 0 w 2743200"/>
                <a:gd name="connsiteY0" fmla="*/ 0 h 900332"/>
                <a:gd name="connsiteX1" fmla="*/ 2743200 w 2743200"/>
                <a:gd name="connsiteY1" fmla="*/ 900332 h 900332"/>
                <a:gd name="connsiteX0" fmla="*/ 0 w 2743200"/>
                <a:gd name="connsiteY0" fmla="*/ 0 h 900332"/>
                <a:gd name="connsiteX1" fmla="*/ 2743200 w 2743200"/>
                <a:gd name="connsiteY1" fmla="*/ 900332 h 900332"/>
                <a:gd name="connsiteX0" fmla="*/ 0 w 2743200"/>
                <a:gd name="connsiteY0" fmla="*/ 131299 h 1031631"/>
                <a:gd name="connsiteX1" fmla="*/ 2743200 w 2743200"/>
                <a:gd name="connsiteY1" fmla="*/ 1031631 h 1031631"/>
                <a:gd name="connsiteX0" fmla="*/ 0 w 2743200"/>
                <a:gd name="connsiteY0" fmla="*/ 131299 h 1031631"/>
                <a:gd name="connsiteX1" fmla="*/ 2743200 w 2743200"/>
                <a:gd name="connsiteY1" fmla="*/ 1031631 h 1031631"/>
                <a:gd name="connsiteX0" fmla="*/ 0 w 2743200"/>
                <a:gd name="connsiteY0" fmla="*/ 131299 h 1031631"/>
                <a:gd name="connsiteX1" fmla="*/ 2743200 w 2743200"/>
                <a:gd name="connsiteY1" fmla="*/ 1031631 h 1031631"/>
                <a:gd name="connsiteX0" fmla="*/ 0 w 2743200"/>
                <a:gd name="connsiteY0" fmla="*/ 47697 h 948029"/>
                <a:gd name="connsiteX1" fmla="*/ 2743200 w 2743200"/>
                <a:gd name="connsiteY1" fmla="*/ 948029 h 948029"/>
                <a:gd name="connsiteX0" fmla="*/ 0 w 2743200"/>
                <a:gd name="connsiteY0" fmla="*/ 47697 h 948029"/>
                <a:gd name="connsiteX1" fmla="*/ 2743200 w 2743200"/>
                <a:gd name="connsiteY1" fmla="*/ 948029 h 948029"/>
                <a:gd name="connsiteX0" fmla="*/ 0 w 2743200"/>
                <a:gd name="connsiteY0" fmla="*/ 33409 h 933741"/>
                <a:gd name="connsiteX1" fmla="*/ 14068 w 2743200"/>
                <a:gd name="connsiteY1" fmla="*/ 45646 h 933741"/>
                <a:gd name="connsiteX2" fmla="*/ 2743200 w 2743200"/>
                <a:gd name="connsiteY2" fmla="*/ 933741 h 933741"/>
                <a:gd name="connsiteX0" fmla="*/ 0 w 2743200"/>
                <a:gd name="connsiteY0" fmla="*/ 33409 h 933741"/>
                <a:gd name="connsiteX1" fmla="*/ 14068 w 2743200"/>
                <a:gd name="connsiteY1" fmla="*/ 45646 h 933741"/>
                <a:gd name="connsiteX2" fmla="*/ 2743200 w 2743200"/>
                <a:gd name="connsiteY2" fmla="*/ 933741 h 933741"/>
                <a:gd name="connsiteX0" fmla="*/ 0 w 2743200"/>
                <a:gd name="connsiteY0" fmla="*/ 28647 h 928979"/>
                <a:gd name="connsiteX1" fmla="*/ 14068 w 2743200"/>
                <a:gd name="connsiteY1" fmla="*/ 40884 h 928979"/>
                <a:gd name="connsiteX2" fmla="*/ 2743200 w 2743200"/>
                <a:gd name="connsiteY2" fmla="*/ 928979 h 928979"/>
                <a:gd name="connsiteX0" fmla="*/ 0 w 2743200"/>
                <a:gd name="connsiteY0" fmla="*/ 28647 h 928979"/>
                <a:gd name="connsiteX1" fmla="*/ 14068 w 2743200"/>
                <a:gd name="connsiteY1" fmla="*/ 40884 h 928979"/>
                <a:gd name="connsiteX2" fmla="*/ 2743200 w 2743200"/>
                <a:gd name="connsiteY2" fmla="*/ 928979 h 928979"/>
              </a:gdLst>
              <a:ahLst/>
              <a:cxnLst>
                <a:cxn ang="0">
                  <a:pos x="connsiteX0" y="connsiteY0"/>
                </a:cxn>
                <a:cxn ang="0">
                  <a:pos x="connsiteX1" y="connsiteY1"/>
                </a:cxn>
                <a:cxn ang="0">
                  <a:pos x="connsiteX2" y="connsiteY2"/>
                </a:cxn>
              </a:cxnLst>
              <a:rect l="l" t="t" r="r" b="b"/>
              <a:pathLst>
                <a:path w="2743200" h="928979">
                  <a:moveTo>
                    <a:pt x="0" y="28647"/>
                  </a:moveTo>
                  <a:lnTo>
                    <a:pt x="14068" y="40884"/>
                  </a:lnTo>
                  <a:cubicBezTo>
                    <a:pt x="454929" y="0"/>
                    <a:pt x="1604670" y="87848"/>
                    <a:pt x="2743200" y="928979"/>
                  </a:cubicBezTo>
                </a:path>
              </a:pathLst>
            </a:custGeom>
            <a:noFill/>
            <a:ln w="19050" cap="rnd"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grpSp>
      <p:grpSp>
        <p:nvGrpSpPr>
          <p:cNvPr id="61" name="Group 60"/>
          <p:cNvGrpSpPr>
            <a:grpSpLocks noChangeAspect="1"/>
          </p:cNvGrpSpPr>
          <p:nvPr userDrawn="1"/>
        </p:nvGrpSpPr>
        <p:grpSpPr>
          <a:xfrm>
            <a:off x="7621626" y="4663168"/>
            <a:ext cx="1207008" cy="258333"/>
            <a:chOff x="1182688" y="2187576"/>
            <a:chExt cx="6608762" cy="1414462"/>
          </a:xfrm>
        </p:grpSpPr>
        <p:sp>
          <p:nvSpPr>
            <p:cNvPr id="62" name="Freeform 8"/>
            <p:cNvSpPr>
              <a:spLocks/>
            </p:cNvSpPr>
            <p:nvPr/>
          </p:nvSpPr>
          <p:spPr bwMode="auto">
            <a:xfrm>
              <a:off x="7527925" y="2941638"/>
              <a:ext cx="263525" cy="228600"/>
            </a:xfrm>
            <a:custGeom>
              <a:avLst/>
              <a:gdLst/>
              <a:ahLst/>
              <a:cxnLst>
                <a:cxn ang="0">
                  <a:pos x="166" y="0"/>
                </a:cxn>
                <a:cxn ang="0">
                  <a:pos x="83" y="144"/>
                </a:cxn>
                <a:cxn ang="0">
                  <a:pos x="0" y="0"/>
                </a:cxn>
                <a:cxn ang="0">
                  <a:pos x="166" y="0"/>
                </a:cxn>
              </a:cxnLst>
              <a:rect l="0" t="0" r="r" b="b"/>
              <a:pathLst>
                <a:path w="166" h="144">
                  <a:moveTo>
                    <a:pt x="166" y="0"/>
                  </a:moveTo>
                  <a:lnTo>
                    <a:pt x="83" y="144"/>
                  </a:lnTo>
                  <a:lnTo>
                    <a:pt x="0" y="0"/>
                  </a:lnTo>
                  <a:lnTo>
                    <a:pt x="16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9"/>
            <p:cNvSpPr>
              <a:spLocks/>
            </p:cNvSpPr>
            <p:nvPr/>
          </p:nvSpPr>
          <p:spPr bwMode="auto">
            <a:xfrm>
              <a:off x="6721475" y="2941638"/>
              <a:ext cx="741362" cy="228600"/>
            </a:xfrm>
            <a:custGeom>
              <a:avLst/>
              <a:gdLst/>
              <a:ahLst/>
              <a:cxnLst>
                <a:cxn ang="0">
                  <a:pos x="0" y="144"/>
                </a:cxn>
                <a:cxn ang="0">
                  <a:pos x="83" y="0"/>
                </a:cxn>
                <a:cxn ang="0">
                  <a:pos x="382" y="0"/>
                </a:cxn>
                <a:cxn ang="0">
                  <a:pos x="467" y="144"/>
                </a:cxn>
                <a:cxn ang="0">
                  <a:pos x="233" y="144"/>
                </a:cxn>
                <a:cxn ang="0">
                  <a:pos x="0" y="144"/>
                </a:cxn>
              </a:cxnLst>
              <a:rect l="0" t="0" r="r" b="b"/>
              <a:pathLst>
                <a:path w="467" h="144">
                  <a:moveTo>
                    <a:pt x="0" y="144"/>
                  </a:moveTo>
                  <a:lnTo>
                    <a:pt x="83" y="0"/>
                  </a:lnTo>
                  <a:lnTo>
                    <a:pt x="382" y="0"/>
                  </a:lnTo>
                  <a:lnTo>
                    <a:pt x="467" y="144"/>
                  </a:lnTo>
                  <a:lnTo>
                    <a:pt x="233" y="144"/>
                  </a:lnTo>
                  <a:lnTo>
                    <a:pt x="0" y="14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0"/>
            <p:cNvSpPr>
              <a:spLocks/>
            </p:cNvSpPr>
            <p:nvPr/>
          </p:nvSpPr>
          <p:spPr bwMode="auto">
            <a:xfrm>
              <a:off x="5999163" y="2187576"/>
              <a:ext cx="1757362" cy="1400175"/>
            </a:xfrm>
            <a:custGeom>
              <a:avLst/>
              <a:gdLst/>
              <a:ahLst/>
              <a:cxnLst>
                <a:cxn ang="0">
                  <a:pos x="308" y="368"/>
                </a:cxn>
                <a:cxn ang="0">
                  <a:pos x="247" y="475"/>
                </a:cxn>
                <a:cxn ang="0">
                  <a:pos x="410" y="475"/>
                </a:cxn>
                <a:cxn ang="0">
                  <a:pos x="265" y="729"/>
                </a:cxn>
                <a:cxn ang="0">
                  <a:pos x="475" y="729"/>
                </a:cxn>
                <a:cxn ang="0">
                  <a:pos x="686" y="729"/>
                </a:cxn>
                <a:cxn ang="0">
                  <a:pos x="897" y="729"/>
                </a:cxn>
                <a:cxn ang="0">
                  <a:pos x="1107" y="729"/>
                </a:cxn>
                <a:cxn ang="0">
                  <a:pos x="1022" y="882"/>
                </a:cxn>
                <a:cxn ang="0">
                  <a:pos x="770" y="882"/>
                </a:cxn>
                <a:cxn ang="0">
                  <a:pos x="517" y="882"/>
                </a:cxn>
                <a:cxn ang="0">
                  <a:pos x="265" y="882"/>
                </a:cxn>
                <a:cxn ang="0">
                  <a:pos x="14" y="882"/>
                </a:cxn>
                <a:cxn ang="0">
                  <a:pos x="164" y="619"/>
                </a:cxn>
                <a:cxn ang="0">
                  <a:pos x="0" y="619"/>
                </a:cxn>
                <a:cxn ang="0">
                  <a:pos x="143" y="368"/>
                </a:cxn>
                <a:cxn ang="0">
                  <a:pos x="471" y="368"/>
                </a:cxn>
                <a:cxn ang="0">
                  <a:pos x="681" y="0"/>
                </a:cxn>
                <a:cxn ang="0">
                  <a:pos x="516" y="0"/>
                </a:cxn>
                <a:cxn ang="0">
                  <a:pos x="306" y="368"/>
                </a:cxn>
                <a:cxn ang="0">
                  <a:pos x="308" y="368"/>
                </a:cxn>
              </a:cxnLst>
              <a:rect l="0" t="0" r="r" b="b"/>
              <a:pathLst>
                <a:path w="1107" h="882">
                  <a:moveTo>
                    <a:pt x="308" y="368"/>
                  </a:moveTo>
                  <a:lnTo>
                    <a:pt x="247" y="475"/>
                  </a:lnTo>
                  <a:lnTo>
                    <a:pt x="410" y="475"/>
                  </a:lnTo>
                  <a:lnTo>
                    <a:pt x="265" y="729"/>
                  </a:lnTo>
                  <a:lnTo>
                    <a:pt x="475" y="729"/>
                  </a:lnTo>
                  <a:lnTo>
                    <a:pt x="686" y="729"/>
                  </a:lnTo>
                  <a:lnTo>
                    <a:pt x="897" y="729"/>
                  </a:lnTo>
                  <a:lnTo>
                    <a:pt x="1107" y="729"/>
                  </a:lnTo>
                  <a:lnTo>
                    <a:pt x="1022" y="882"/>
                  </a:lnTo>
                  <a:lnTo>
                    <a:pt x="770" y="882"/>
                  </a:lnTo>
                  <a:lnTo>
                    <a:pt x="517" y="882"/>
                  </a:lnTo>
                  <a:lnTo>
                    <a:pt x="265" y="882"/>
                  </a:lnTo>
                  <a:lnTo>
                    <a:pt x="14" y="882"/>
                  </a:lnTo>
                  <a:lnTo>
                    <a:pt x="164" y="619"/>
                  </a:lnTo>
                  <a:lnTo>
                    <a:pt x="0" y="619"/>
                  </a:lnTo>
                  <a:lnTo>
                    <a:pt x="143" y="368"/>
                  </a:lnTo>
                  <a:lnTo>
                    <a:pt x="471" y="368"/>
                  </a:lnTo>
                  <a:lnTo>
                    <a:pt x="681" y="0"/>
                  </a:lnTo>
                  <a:lnTo>
                    <a:pt x="516" y="0"/>
                  </a:lnTo>
                  <a:lnTo>
                    <a:pt x="306" y="368"/>
                  </a:lnTo>
                  <a:lnTo>
                    <a:pt x="308" y="36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1"/>
            <p:cNvSpPr>
              <a:spLocks/>
            </p:cNvSpPr>
            <p:nvPr/>
          </p:nvSpPr>
          <p:spPr bwMode="auto">
            <a:xfrm>
              <a:off x="6948488" y="2522538"/>
              <a:ext cx="285750" cy="249237"/>
            </a:xfrm>
            <a:custGeom>
              <a:avLst/>
              <a:gdLst/>
              <a:ahLst/>
              <a:cxnLst>
                <a:cxn ang="0">
                  <a:pos x="0" y="157"/>
                </a:cxn>
                <a:cxn ang="0">
                  <a:pos x="180" y="157"/>
                </a:cxn>
                <a:cxn ang="0">
                  <a:pos x="89" y="0"/>
                </a:cxn>
                <a:cxn ang="0">
                  <a:pos x="0" y="157"/>
                </a:cxn>
              </a:cxnLst>
              <a:rect l="0" t="0" r="r" b="b"/>
              <a:pathLst>
                <a:path w="180" h="157">
                  <a:moveTo>
                    <a:pt x="0" y="157"/>
                  </a:moveTo>
                  <a:lnTo>
                    <a:pt x="180" y="157"/>
                  </a:lnTo>
                  <a:lnTo>
                    <a:pt x="89" y="0"/>
                  </a:lnTo>
                  <a:lnTo>
                    <a:pt x="0" y="15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2"/>
            <p:cNvSpPr>
              <a:spLocks/>
            </p:cNvSpPr>
            <p:nvPr/>
          </p:nvSpPr>
          <p:spPr bwMode="auto">
            <a:xfrm>
              <a:off x="3602038" y="2974975"/>
              <a:ext cx="655637" cy="627062"/>
            </a:xfrm>
            <a:custGeom>
              <a:avLst/>
              <a:gdLst/>
              <a:ahLst/>
              <a:cxnLst>
                <a:cxn ang="0">
                  <a:pos x="5" y="224"/>
                </a:cxn>
                <a:cxn ang="0">
                  <a:pos x="3" y="236"/>
                </a:cxn>
                <a:cxn ang="0">
                  <a:pos x="1" y="247"/>
                </a:cxn>
                <a:cxn ang="0">
                  <a:pos x="0" y="264"/>
                </a:cxn>
                <a:cxn ang="0">
                  <a:pos x="0" y="274"/>
                </a:cxn>
                <a:cxn ang="0">
                  <a:pos x="2" y="289"/>
                </a:cxn>
                <a:cxn ang="0">
                  <a:pos x="5" y="302"/>
                </a:cxn>
                <a:cxn ang="0">
                  <a:pos x="8" y="310"/>
                </a:cxn>
                <a:cxn ang="0">
                  <a:pos x="13" y="322"/>
                </a:cxn>
                <a:cxn ang="0">
                  <a:pos x="20" y="333"/>
                </a:cxn>
                <a:cxn ang="0">
                  <a:pos x="25" y="340"/>
                </a:cxn>
                <a:cxn ang="0">
                  <a:pos x="36" y="351"/>
                </a:cxn>
                <a:cxn ang="0">
                  <a:pos x="42" y="357"/>
                </a:cxn>
                <a:cxn ang="0">
                  <a:pos x="48" y="362"/>
                </a:cxn>
                <a:cxn ang="0">
                  <a:pos x="62" y="370"/>
                </a:cxn>
                <a:cxn ang="0">
                  <a:pos x="77" y="378"/>
                </a:cxn>
                <a:cxn ang="0">
                  <a:pos x="93" y="384"/>
                </a:cxn>
                <a:cxn ang="0">
                  <a:pos x="110" y="388"/>
                </a:cxn>
                <a:cxn ang="0">
                  <a:pos x="127" y="392"/>
                </a:cxn>
                <a:cxn ang="0">
                  <a:pos x="144" y="393"/>
                </a:cxn>
                <a:cxn ang="0">
                  <a:pos x="161" y="394"/>
                </a:cxn>
                <a:cxn ang="0">
                  <a:pos x="183" y="394"/>
                </a:cxn>
                <a:cxn ang="0">
                  <a:pos x="197" y="394"/>
                </a:cxn>
                <a:cxn ang="0">
                  <a:pos x="218" y="391"/>
                </a:cxn>
                <a:cxn ang="0">
                  <a:pos x="239" y="387"/>
                </a:cxn>
                <a:cxn ang="0">
                  <a:pos x="253" y="383"/>
                </a:cxn>
                <a:cxn ang="0">
                  <a:pos x="267" y="377"/>
                </a:cxn>
                <a:cxn ang="0">
                  <a:pos x="280" y="370"/>
                </a:cxn>
                <a:cxn ang="0">
                  <a:pos x="294" y="362"/>
                </a:cxn>
                <a:cxn ang="0">
                  <a:pos x="306" y="352"/>
                </a:cxn>
                <a:cxn ang="0">
                  <a:pos x="311" y="347"/>
                </a:cxn>
                <a:cxn ang="0">
                  <a:pos x="320" y="338"/>
                </a:cxn>
                <a:cxn ang="0">
                  <a:pos x="328" y="328"/>
                </a:cxn>
                <a:cxn ang="0">
                  <a:pos x="337" y="312"/>
                </a:cxn>
                <a:cxn ang="0">
                  <a:pos x="346" y="295"/>
                </a:cxn>
                <a:cxn ang="0">
                  <a:pos x="353" y="276"/>
                </a:cxn>
                <a:cxn ang="0">
                  <a:pos x="358" y="254"/>
                </a:cxn>
                <a:cxn ang="0">
                  <a:pos x="291" y="0"/>
                </a:cxn>
                <a:cxn ang="0">
                  <a:pos x="241" y="246"/>
                </a:cxn>
                <a:cxn ang="0">
                  <a:pos x="236" y="260"/>
                </a:cxn>
                <a:cxn ang="0">
                  <a:pos x="230" y="270"/>
                </a:cxn>
                <a:cxn ang="0">
                  <a:pos x="225" y="277"/>
                </a:cxn>
                <a:cxn ang="0">
                  <a:pos x="222" y="282"/>
                </a:cxn>
                <a:cxn ang="0">
                  <a:pos x="215" y="287"/>
                </a:cxn>
                <a:cxn ang="0">
                  <a:pos x="205" y="293"/>
                </a:cxn>
                <a:cxn ang="0">
                  <a:pos x="199" y="295"/>
                </a:cxn>
                <a:cxn ang="0">
                  <a:pos x="187" y="298"/>
                </a:cxn>
                <a:cxn ang="0">
                  <a:pos x="173" y="299"/>
                </a:cxn>
                <a:cxn ang="0">
                  <a:pos x="165" y="298"/>
                </a:cxn>
                <a:cxn ang="0">
                  <a:pos x="157" y="297"/>
                </a:cxn>
                <a:cxn ang="0">
                  <a:pos x="150" y="295"/>
                </a:cxn>
                <a:cxn ang="0">
                  <a:pos x="144" y="294"/>
                </a:cxn>
                <a:cxn ang="0">
                  <a:pos x="136" y="289"/>
                </a:cxn>
                <a:cxn ang="0">
                  <a:pos x="132" y="285"/>
                </a:cxn>
                <a:cxn ang="0">
                  <a:pos x="129" y="282"/>
                </a:cxn>
                <a:cxn ang="0">
                  <a:pos x="126" y="277"/>
                </a:cxn>
                <a:cxn ang="0">
                  <a:pos x="123" y="270"/>
                </a:cxn>
                <a:cxn ang="0">
                  <a:pos x="121" y="266"/>
                </a:cxn>
                <a:cxn ang="0">
                  <a:pos x="120" y="255"/>
                </a:cxn>
                <a:cxn ang="0">
                  <a:pos x="121" y="247"/>
                </a:cxn>
                <a:cxn ang="0">
                  <a:pos x="122" y="239"/>
                </a:cxn>
                <a:cxn ang="0">
                  <a:pos x="53" y="0"/>
                </a:cxn>
              </a:cxnLst>
              <a:rect l="0" t="0" r="r" b="b"/>
              <a:pathLst>
                <a:path w="413" h="395">
                  <a:moveTo>
                    <a:pt x="6" y="218"/>
                  </a:moveTo>
                  <a:lnTo>
                    <a:pt x="5" y="224"/>
                  </a:lnTo>
                  <a:lnTo>
                    <a:pt x="4" y="230"/>
                  </a:lnTo>
                  <a:lnTo>
                    <a:pt x="3" y="236"/>
                  </a:lnTo>
                  <a:lnTo>
                    <a:pt x="2" y="242"/>
                  </a:lnTo>
                  <a:lnTo>
                    <a:pt x="1" y="247"/>
                  </a:lnTo>
                  <a:lnTo>
                    <a:pt x="0" y="253"/>
                  </a:lnTo>
                  <a:lnTo>
                    <a:pt x="0" y="264"/>
                  </a:lnTo>
                  <a:lnTo>
                    <a:pt x="0" y="269"/>
                  </a:lnTo>
                  <a:lnTo>
                    <a:pt x="0" y="274"/>
                  </a:lnTo>
                  <a:lnTo>
                    <a:pt x="1" y="284"/>
                  </a:lnTo>
                  <a:lnTo>
                    <a:pt x="2" y="289"/>
                  </a:lnTo>
                  <a:lnTo>
                    <a:pt x="3" y="294"/>
                  </a:lnTo>
                  <a:lnTo>
                    <a:pt x="5" y="302"/>
                  </a:lnTo>
                  <a:lnTo>
                    <a:pt x="6" y="307"/>
                  </a:lnTo>
                  <a:lnTo>
                    <a:pt x="8" y="310"/>
                  </a:lnTo>
                  <a:lnTo>
                    <a:pt x="11" y="318"/>
                  </a:lnTo>
                  <a:lnTo>
                    <a:pt x="13" y="322"/>
                  </a:lnTo>
                  <a:lnTo>
                    <a:pt x="15" y="326"/>
                  </a:lnTo>
                  <a:lnTo>
                    <a:pt x="20" y="333"/>
                  </a:lnTo>
                  <a:lnTo>
                    <a:pt x="22" y="336"/>
                  </a:lnTo>
                  <a:lnTo>
                    <a:pt x="25" y="340"/>
                  </a:lnTo>
                  <a:lnTo>
                    <a:pt x="30" y="346"/>
                  </a:lnTo>
                  <a:lnTo>
                    <a:pt x="36" y="351"/>
                  </a:lnTo>
                  <a:lnTo>
                    <a:pt x="39" y="354"/>
                  </a:lnTo>
                  <a:lnTo>
                    <a:pt x="42" y="357"/>
                  </a:lnTo>
                  <a:lnTo>
                    <a:pt x="45" y="359"/>
                  </a:lnTo>
                  <a:lnTo>
                    <a:pt x="48" y="362"/>
                  </a:lnTo>
                  <a:lnTo>
                    <a:pt x="55" y="366"/>
                  </a:lnTo>
                  <a:lnTo>
                    <a:pt x="62" y="370"/>
                  </a:lnTo>
                  <a:lnTo>
                    <a:pt x="70" y="374"/>
                  </a:lnTo>
                  <a:lnTo>
                    <a:pt x="77" y="378"/>
                  </a:lnTo>
                  <a:lnTo>
                    <a:pt x="85" y="381"/>
                  </a:lnTo>
                  <a:lnTo>
                    <a:pt x="93" y="384"/>
                  </a:lnTo>
                  <a:lnTo>
                    <a:pt x="102" y="386"/>
                  </a:lnTo>
                  <a:lnTo>
                    <a:pt x="110" y="388"/>
                  </a:lnTo>
                  <a:lnTo>
                    <a:pt x="118" y="390"/>
                  </a:lnTo>
                  <a:lnTo>
                    <a:pt x="127" y="392"/>
                  </a:lnTo>
                  <a:lnTo>
                    <a:pt x="135" y="392"/>
                  </a:lnTo>
                  <a:lnTo>
                    <a:pt x="144" y="393"/>
                  </a:lnTo>
                  <a:lnTo>
                    <a:pt x="153" y="394"/>
                  </a:lnTo>
                  <a:lnTo>
                    <a:pt x="161" y="394"/>
                  </a:lnTo>
                  <a:lnTo>
                    <a:pt x="169" y="395"/>
                  </a:lnTo>
                  <a:lnTo>
                    <a:pt x="183" y="394"/>
                  </a:lnTo>
                  <a:lnTo>
                    <a:pt x="190" y="394"/>
                  </a:lnTo>
                  <a:lnTo>
                    <a:pt x="197" y="394"/>
                  </a:lnTo>
                  <a:lnTo>
                    <a:pt x="211" y="392"/>
                  </a:lnTo>
                  <a:lnTo>
                    <a:pt x="218" y="391"/>
                  </a:lnTo>
                  <a:lnTo>
                    <a:pt x="225" y="390"/>
                  </a:lnTo>
                  <a:lnTo>
                    <a:pt x="239" y="387"/>
                  </a:lnTo>
                  <a:lnTo>
                    <a:pt x="246" y="385"/>
                  </a:lnTo>
                  <a:lnTo>
                    <a:pt x="253" y="383"/>
                  </a:lnTo>
                  <a:lnTo>
                    <a:pt x="260" y="380"/>
                  </a:lnTo>
                  <a:lnTo>
                    <a:pt x="267" y="377"/>
                  </a:lnTo>
                  <a:lnTo>
                    <a:pt x="274" y="374"/>
                  </a:lnTo>
                  <a:lnTo>
                    <a:pt x="280" y="370"/>
                  </a:lnTo>
                  <a:lnTo>
                    <a:pt x="287" y="367"/>
                  </a:lnTo>
                  <a:lnTo>
                    <a:pt x="294" y="362"/>
                  </a:lnTo>
                  <a:lnTo>
                    <a:pt x="300" y="358"/>
                  </a:lnTo>
                  <a:lnTo>
                    <a:pt x="306" y="352"/>
                  </a:lnTo>
                  <a:lnTo>
                    <a:pt x="308" y="350"/>
                  </a:lnTo>
                  <a:lnTo>
                    <a:pt x="311" y="347"/>
                  </a:lnTo>
                  <a:lnTo>
                    <a:pt x="317" y="341"/>
                  </a:lnTo>
                  <a:lnTo>
                    <a:pt x="320" y="338"/>
                  </a:lnTo>
                  <a:lnTo>
                    <a:pt x="322" y="335"/>
                  </a:lnTo>
                  <a:lnTo>
                    <a:pt x="328" y="328"/>
                  </a:lnTo>
                  <a:lnTo>
                    <a:pt x="333" y="320"/>
                  </a:lnTo>
                  <a:lnTo>
                    <a:pt x="337" y="312"/>
                  </a:lnTo>
                  <a:lnTo>
                    <a:pt x="342" y="304"/>
                  </a:lnTo>
                  <a:lnTo>
                    <a:pt x="346" y="295"/>
                  </a:lnTo>
                  <a:lnTo>
                    <a:pt x="350" y="286"/>
                  </a:lnTo>
                  <a:lnTo>
                    <a:pt x="353" y="276"/>
                  </a:lnTo>
                  <a:lnTo>
                    <a:pt x="356" y="265"/>
                  </a:lnTo>
                  <a:lnTo>
                    <a:pt x="358" y="254"/>
                  </a:lnTo>
                  <a:lnTo>
                    <a:pt x="413" y="0"/>
                  </a:lnTo>
                  <a:lnTo>
                    <a:pt x="291" y="0"/>
                  </a:lnTo>
                  <a:lnTo>
                    <a:pt x="242" y="239"/>
                  </a:lnTo>
                  <a:lnTo>
                    <a:pt x="241" y="246"/>
                  </a:lnTo>
                  <a:lnTo>
                    <a:pt x="238" y="253"/>
                  </a:lnTo>
                  <a:lnTo>
                    <a:pt x="236" y="260"/>
                  </a:lnTo>
                  <a:lnTo>
                    <a:pt x="234" y="265"/>
                  </a:lnTo>
                  <a:lnTo>
                    <a:pt x="230" y="270"/>
                  </a:lnTo>
                  <a:lnTo>
                    <a:pt x="227" y="275"/>
                  </a:lnTo>
                  <a:lnTo>
                    <a:pt x="225" y="277"/>
                  </a:lnTo>
                  <a:lnTo>
                    <a:pt x="223" y="280"/>
                  </a:lnTo>
                  <a:lnTo>
                    <a:pt x="222" y="282"/>
                  </a:lnTo>
                  <a:lnTo>
                    <a:pt x="219" y="284"/>
                  </a:lnTo>
                  <a:lnTo>
                    <a:pt x="215" y="287"/>
                  </a:lnTo>
                  <a:lnTo>
                    <a:pt x="210" y="290"/>
                  </a:lnTo>
                  <a:lnTo>
                    <a:pt x="205" y="293"/>
                  </a:lnTo>
                  <a:lnTo>
                    <a:pt x="202" y="294"/>
                  </a:lnTo>
                  <a:lnTo>
                    <a:pt x="199" y="295"/>
                  </a:lnTo>
                  <a:lnTo>
                    <a:pt x="193" y="296"/>
                  </a:lnTo>
                  <a:lnTo>
                    <a:pt x="187" y="298"/>
                  </a:lnTo>
                  <a:lnTo>
                    <a:pt x="181" y="298"/>
                  </a:lnTo>
                  <a:lnTo>
                    <a:pt x="173" y="299"/>
                  </a:lnTo>
                  <a:lnTo>
                    <a:pt x="169" y="299"/>
                  </a:lnTo>
                  <a:lnTo>
                    <a:pt x="165" y="298"/>
                  </a:lnTo>
                  <a:lnTo>
                    <a:pt x="160" y="298"/>
                  </a:lnTo>
                  <a:lnTo>
                    <a:pt x="157" y="297"/>
                  </a:lnTo>
                  <a:lnTo>
                    <a:pt x="153" y="296"/>
                  </a:lnTo>
                  <a:lnTo>
                    <a:pt x="150" y="295"/>
                  </a:lnTo>
                  <a:lnTo>
                    <a:pt x="146" y="294"/>
                  </a:lnTo>
                  <a:lnTo>
                    <a:pt x="144" y="294"/>
                  </a:lnTo>
                  <a:lnTo>
                    <a:pt x="138" y="291"/>
                  </a:lnTo>
                  <a:lnTo>
                    <a:pt x="136" y="289"/>
                  </a:lnTo>
                  <a:lnTo>
                    <a:pt x="134" y="287"/>
                  </a:lnTo>
                  <a:lnTo>
                    <a:pt x="132" y="285"/>
                  </a:lnTo>
                  <a:lnTo>
                    <a:pt x="130" y="284"/>
                  </a:lnTo>
                  <a:lnTo>
                    <a:pt x="129" y="282"/>
                  </a:lnTo>
                  <a:lnTo>
                    <a:pt x="127" y="280"/>
                  </a:lnTo>
                  <a:lnTo>
                    <a:pt x="126" y="277"/>
                  </a:lnTo>
                  <a:lnTo>
                    <a:pt x="124" y="275"/>
                  </a:lnTo>
                  <a:lnTo>
                    <a:pt x="123" y="270"/>
                  </a:lnTo>
                  <a:lnTo>
                    <a:pt x="122" y="268"/>
                  </a:lnTo>
                  <a:lnTo>
                    <a:pt x="121" y="266"/>
                  </a:lnTo>
                  <a:lnTo>
                    <a:pt x="121" y="261"/>
                  </a:lnTo>
                  <a:lnTo>
                    <a:pt x="120" y="255"/>
                  </a:lnTo>
                  <a:lnTo>
                    <a:pt x="120" y="250"/>
                  </a:lnTo>
                  <a:lnTo>
                    <a:pt x="121" y="247"/>
                  </a:lnTo>
                  <a:lnTo>
                    <a:pt x="121" y="244"/>
                  </a:lnTo>
                  <a:lnTo>
                    <a:pt x="122" y="239"/>
                  </a:lnTo>
                  <a:lnTo>
                    <a:pt x="171" y="0"/>
                  </a:lnTo>
                  <a:lnTo>
                    <a:pt x="53" y="0"/>
                  </a:lnTo>
                  <a:lnTo>
                    <a:pt x="6" y="21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13"/>
            <p:cNvSpPr>
              <a:spLocks/>
            </p:cNvSpPr>
            <p:nvPr/>
          </p:nvSpPr>
          <p:spPr bwMode="auto">
            <a:xfrm>
              <a:off x="4213225" y="2954338"/>
              <a:ext cx="620712" cy="646112"/>
            </a:xfrm>
            <a:custGeom>
              <a:avLst/>
              <a:gdLst/>
              <a:ahLst/>
              <a:cxnLst>
                <a:cxn ang="0">
                  <a:pos x="391" y="133"/>
                </a:cxn>
                <a:cxn ang="0">
                  <a:pos x="388" y="108"/>
                </a:cxn>
                <a:cxn ang="0">
                  <a:pos x="377" y="78"/>
                </a:cxn>
                <a:cxn ang="0">
                  <a:pos x="360" y="53"/>
                </a:cxn>
                <a:cxn ang="0">
                  <a:pos x="337" y="33"/>
                </a:cxn>
                <a:cxn ang="0">
                  <a:pos x="310" y="17"/>
                </a:cxn>
                <a:cxn ang="0">
                  <a:pos x="278" y="6"/>
                </a:cxn>
                <a:cxn ang="0">
                  <a:pos x="244" y="0"/>
                </a:cxn>
                <a:cxn ang="0">
                  <a:pos x="206" y="0"/>
                </a:cxn>
                <a:cxn ang="0">
                  <a:pos x="168" y="5"/>
                </a:cxn>
                <a:cxn ang="0">
                  <a:pos x="142" y="13"/>
                </a:cxn>
                <a:cxn ang="0">
                  <a:pos x="118" y="23"/>
                </a:cxn>
                <a:cxn ang="0">
                  <a:pos x="99" y="35"/>
                </a:cxn>
                <a:cxn ang="0">
                  <a:pos x="75" y="54"/>
                </a:cxn>
                <a:cxn ang="0">
                  <a:pos x="56" y="74"/>
                </a:cxn>
                <a:cxn ang="0">
                  <a:pos x="37" y="102"/>
                </a:cxn>
                <a:cxn ang="0">
                  <a:pos x="22" y="134"/>
                </a:cxn>
                <a:cxn ang="0">
                  <a:pos x="11" y="167"/>
                </a:cxn>
                <a:cxn ang="0">
                  <a:pos x="2" y="208"/>
                </a:cxn>
                <a:cxn ang="0">
                  <a:pos x="0" y="238"/>
                </a:cxn>
                <a:cxn ang="0">
                  <a:pos x="3" y="271"/>
                </a:cxn>
                <a:cxn ang="0">
                  <a:pos x="9" y="296"/>
                </a:cxn>
                <a:cxn ang="0">
                  <a:pos x="21" y="323"/>
                </a:cxn>
                <a:cxn ang="0">
                  <a:pos x="34" y="343"/>
                </a:cxn>
                <a:cxn ang="0">
                  <a:pos x="60" y="370"/>
                </a:cxn>
                <a:cxn ang="0">
                  <a:pos x="83" y="386"/>
                </a:cxn>
                <a:cxn ang="0">
                  <a:pos x="109" y="398"/>
                </a:cxn>
                <a:cxn ang="0">
                  <a:pos x="142" y="405"/>
                </a:cxn>
                <a:cxn ang="0">
                  <a:pos x="167" y="407"/>
                </a:cxn>
                <a:cxn ang="0">
                  <a:pos x="207" y="405"/>
                </a:cxn>
                <a:cxn ang="0">
                  <a:pos x="240" y="398"/>
                </a:cxn>
                <a:cxn ang="0">
                  <a:pos x="268" y="388"/>
                </a:cxn>
                <a:cxn ang="0">
                  <a:pos x="298" y="371"/>
                </a:cxn>
                <a:cxn ang="0">
                  <a:pos x="320" y="353"/>
                </a:cxn>
                <a:cxn ang="0">
                  <a:pos x="334" y="338"/>
                </a:cxn>
                <a:cxn ang="0">
                  <a:pos x="354" y="309"/>
                </a:cxn>
                <a:cxn ang="0">
                  <a:pos x="370" y="277"/>
                </a:cxn>
                <a:cxn ang="0">
                  <a:pos x="259" y="250"/>
                </a:cxn>
                <a:cxn ang="0">
                  <a:pos x="250" y="274"/>
                </a:cxn>
                <a:cxn ang="0">
                  <a:pos x="237" y="292"/>
                </a:cxn>
                <a:cxn ang="0">
                  <a:pos x="223" y="304"/>
                </a:cxn>
                <a:cxn ang="0">
                  <a:pos x="209" y="310"/>
                </a:cxn>
                <a:cxn ang="0">
                  <a:pos x="184" y="313"/>
                </a:cxn>
                <a:cxn ang="0">
                  <a:pos x="165" y="311"/>
                </a:cxn>
                <a:cxn ang="0">
                  <a:pos x="146" y="303"/>
                </a:cxn>
                <a:cxn ang="0">
                  <a:pos x="132" y="289"/>
                </a:cxn>
                <a:cxn ang="0">
                  <a:pos x="124" y="272"/>
                </a:cxn>
                <a:cxn ang="0">
                  <a:pos x="121" y="252"/>
                </a:cxn>
                <a:cxn ang="0">
                  <a:pos x="121" y="226"/>
                </a:cxn>
                <a:cxn ang="0">
                  <a:pos x="127" y="188"/>
                </a:cxn>
                <a:cxn ang="0">
                  <a:pos x="139" y="151"/>
                </a:cxn>
                <a:cxn ang="0">
                  <a:pos x="149" y="133"/>
                </a:cxn>
                <a:cxn ang="0">
                  <a:pos x="163" y="115"/>
                </a:cxn>
                <a:cxn ang="0">
                  <a:pos x="178" y="103"/>
                </a:cxn>
                <a:cxn ang="0">
                  <a:pos x="191" y="96"/>
                </a:cxn>
                <a:cxn ang="0">
                  <a:pos x="205" y="93"/>
                </a:cxn>
                <a:cxn ang="0">
                  <a:pos x="223" y="92"/>
                </a:cxn>
                <a:cxn ang="0">
                  <a:pos x="240" y="95"/>
                </a:cxn>
                <a:cxn ang="0">
                  <a:pos x="251" y="100"/>
                </a:cxn>
                <a:cxn ang="0">
                  <a:pos x="261" y="107"/>
                </a:cxn>
                <a:cxn ang="0">
                  <a:pos x="269" y="118"/>
                </a:cxn>
                <a:cxn ang="0">
                  <a:pos x="275" y="132"/>
                </a:cxn>
                <a:cxn ang="0">
                  <a:pos x="276" y="160"/>
                </a:cxn>
              </a:cxnLst>
              <a:rect l="0" t="0" r="r" b="b"/>
              <a:pathLst>
                <a:path w="391" h="407">
                  <a:moveTo>
                    <a:pt x="390" y="160"/>
                  </a:moveTo>
                  <a:lnTo>
                    <a:pt x="391" y="150"/>
                  </a:lnTo>
                  <a:lnTo>
                    <a:pt x="391" y="142"/>
                  </a:lnTo>
                  <a:lnTo>
                    <a:pt x="391" y="133"/>
                  </a:lnTo>
                  <a:lnTo>
                    <a:pt x="391" y="128"/>
                  </a:lnTo>
                  <a:lnTo>
                    <a:pt x="390" y="124"/>
                  </a:lnTo>
                  <a:lnTo>
                    <a:pt x="390" y="116"/>
                  </a:lnTo>
                  <a:lnTo>
                    <a:pt x="388" y="108"/>
                  </a:lnTo>
                  <a:lnTo>
                    <a:pt x="386" y="100"/>
                  </a:lnTo>
                  <a:lnTo>
                    <a:pt x="383" y="93"/>
                  </a:lnTo>
                  <a:lnTo>
                    <a:pt x="380" y="85"/>
                  </a:lnTo>
                  <a:lnTo>
                    <a:pt x="377" y="78"/>
                  </a:lnTo>
                  <a:lnTo>
                    <a:pt x="373" y="72"/>
                  </a:lnTo>
                  <a:lnTo>
                    <a:pt x="369" y="65"/>
                  </a:lnTo>
                  <a:lnTo>
                    <a:pt x="365" y="59"/>
                  </a:lnTo>
                  <a:lnTo>
                    <a:pt x="360" y="53"/>
                  </a:lnTo>
                  <a:lnTo>
                    <a:pt x="355" y="48"/>
                  </a:lnTo>
                  <a:lnTo>
                    <a:pt x="349" y="42"/>
                  </a:lnTo>
                  <a:lnTo>
                    <a:pt x="343" y="37"/>
                  </a:lnTo>
                  <a:lnTo>
                    <a:pt x="337" y="33"/>
                  </a:lnTo>
                  <a:lnTo>
                    <a:pt x="331" y="28"/>
                  </a:lnTo>
                  <a:lnTo>
                    <a:pt x="324" y="24"/>
                  </a:lnTo>
                  <a:lnTo>
                    <a:pt x="317" y="20"/>
                  </a:lnTo>
                  <a:lnTo>
                    <a:pt x="310" y="17"/>
                  </a:lnTo>
                  <a:lnTo>
                    <a:pt x="303" y="13"/>
                  </a:lnTo>
                  <a:lnTo>
                    <a:pt x="295" y="11"/>
                  </a:lnTo>
                  <a:lnTo>
                    <a:pt x="287" y="8"/>
                  </a:lnTo>
                  <a:lnTo>
                    <a:pt x="278" y="6"/>
                  </a:lnTo>
                  <a:lnTo>
                    <a:pt x="270" y="4"/>
                  </a:lnTo>
                  <a:lnTo>
                    <a:pt x="262" y="3"/>
                  </a:lnTo>
                  <a:lnTo>
                    <a:pt x="253" y="1"/>
                  </a:lnTo>
                  <a:lnTo>
                    <a:pt x="244" y="0"/>
                  </a:lnTo>
                  <a:lnTo>
                    <a:pt x="235" y="0"/>
                  </a:lnTo>
                  <a:lnTo>
                    <a:pt x="225" y="0"/>
                  </a:lnTo>
                  <a:lnTo>
                    <a:pt x="215" y="0"/>
                  </a:lnTo>
                  <a:lnTo>
                    <a:pt x="206" y="0"/>
                  </a:lnTo>
                  <a:lnTo>
                    <a:pt x="196" y="1"/>
                  </a:lnTo>
                  <a:lnTo>
                    <a:pt x="186" y="2"/>
                  </a:lnTo>
                  <a:lnTo>
                    <a:pt x="178" y="3"/>
                  </a:lnTo>
                  <a:lnTo>
                    <a:pt x="168" y="5"/>
                  </a:lnTo>
                  <a:lnTo>
                    <a:pt x="159" y="8"/>
                  </a:lnTo>
                  <a:lnTo>
                    <a:pt x="150" y="10"/>
                  </a:lnTo>
                  <a:lnTo>
                    <a:pt x="146" y="11"/>
                  </a:lnTo>
                  <a:lnTo>
                    <a:pt x="142" y="13"/>
                  </a:lnTo>
                  <a:lnTo>
                    <a:pt x="138" y="14"/>
                  </a:lnTo>
                  <a:lnTo>
                    <a:pt x="134" y="16"/>
                  </a:lnTo>
                  <a:lnTo>
                    <a:pt x="126" y="19"/>
                  </a:lnTo>
                  <a:lnTo>
                    <a:pt x="118" y="23"/>
                  </a:lnTo>
                  <a:lnTo>
                    <a:pt x="110" y="27"/>
                  </a:lnTo>
                  <a:lnTo>
                    <a:pt x="107" y="30"/>
                  </a:lnTo>
                  <a:lnTo>
                    <a:pt x="103" y="32"/>
                  </a:lnTo>
                  <a:lnTo>
                    <a:pt x="99" y="35"/>
                  </a:lnTo>
                  <a:lnTo>
                    <a:pt x="95" y="37"/>
                  </a:lnTo>
                  <a:lnTo>
                    <a:pt x="88" y="42"/>
                  </a:lnTo>
                  <a:lnTo>
                    <a:pt x="81" y="48"/>
                  </a:lnTo>
                  <a:lnTo>
                    <a:pt x="75" y="54"/>
                  </a:lnTo>
                  <a:lnTo>
                    <a:pt x="72" y="57"/>
                  </a:lnTo>
                  <a:lnTo>
                    <a:pt x="68" y="60"/>
                  </a:lnTo>
                  <a:lnTo>
                    <a:pt x="62" y="67"/>
                  </a:lnTo>
                  <a:lnTo>
                    <a:pt x="56" y="74"/>
                  </a:lnTo>
                  <a:lnTo>
                    <a:pt x="51" y="82"/>
                  </a:lnTo>
                  <a:lnTo>
                    <a:pt x="45" y="90"/>
                  </a:lnTo>
                  <a:lnTo>
                    <a:pt x="40" y="98"/>
                  </a:lnTo>
                  <a:lnTo>
                    <a:pt x="37" y="102"/>
                  </a:lnTo>
                  <a:lnTo>
                    <a:pt x="35" y="106"/>
                  </a:lnTo>
                  <a:lnTo>
                    <a:pt x="30" y="116"/>
                  </a:lnTo>
                  <a:lnTo>
                    <a:pt x="26" y="125"/>
                  </a:lnTo>
                  <a:lnTo>
                    <a:pt x="22" y="134"/>
                  </a:lnTo>
                  <a:lnTo>
                    <a:pt x="20" y="140"/>
                  </a:lnTo>
                  <a:lnTo>
                    <a:pt x="18" y="145"/>
                  </a:lnTo>
                  <a:lnTo>
                    <a:pt x="14" y="155"/>
                  </a:lnTo>
                  <a:lnTo>
                    <a:pt x="11" y="167"/>
                  </a:lnTo>
                  <a:lnTo>
                    <a:pt x="8" y="178"/>
                  </a:lnTo>
                  <a:lnTo>
                    <a:pt x="5" y="190"/>
                  </a:lnTo>
                  <a:lnTo>
                    <a:pt x="3" y="202"/>
                  </a:lnTo>
                  <a:lnTo>
                    <a:pt x="2" y="208"/>
                  </a:lnTo>
                  <a:lnTo>
                    <a:pt x="1" y="215"/>
                  </a:lnTo>
                  <a:lnTo>
                    <a:pt x="1" y="226"/>
                  </a:lnTo>
                  <a:lnTo>
                    <a:pt x="0" y="232"/>
                  </a:lnTo>
                  <a:lnTo>
                    <a:pt x="0" y="238"/>
                  </a:lnTo>
                  <a:lnTo>
                    <a:pt x="0" y="243"/>
                  </a:lnTo>
                  <a:lnTo>
                    <a:pt x="1" y="249"/>
                  </a:lnTo>
                  <a:lnTo>
                    <a:pt x="1" y="260"/>
                  </a:lnTo>
                  <a:lnTo>
                    <a:pt x="3" y="271"/>
                  </a:lnTo>
                  <a:lnTo>
                    <a:pt x="4" y="276"/>
                  </a:lnTo>
                  <a:lnTo>
                    <a:pt x="5" y="281"/>
                  </a:lnTo>
                  <a:lnTo>
                    <a:pt x="8" y="291"/>
                  </a:lnTo>
                  <a:lnTo>
                    <a:pt x="9" y="296"/>
                  </a:lnTo>
                  <a:lnTo>
                    <a:pt x="11" y="300"/>
                  </a:lnTo>
                  <a:lnTo>
                    <a:pt x="15" y="310"/>
                  </a:lnTo>
                  <a:lnTo>
                    <a:pt x="19" y="319"/>
                  </a:lnTo>
                  <a:lnTo>
                    <a:pt x="21" y="323"/>
                  </a:lnTo>
                  <a:lnTo>
                    <a:pt x="23" y="327"/>
                  </a:lnTo>
                  <a:lnTo>
                    <a:pt x="28" y="335"/>
                  </a:lnTo>
                  <a:lnTo>
                    <a:pt x="31" y="339"/>
                  </a:lnTo>
                  <a:lnTo>
                    <a:pt x="34" y="343"/>
                  </a:lnTo>
                  <a:lnTo>
                    <a:pt x="40" y="351"/>
                  </a:lnTo>
                  <a:lnTo>
                    <a:pt x="46" y="357"/>
                  </a:lnTo>
                  <a:lnTo>
                    <a:pt x="53" y="364"/>
                  </a:lnTo>
                  <a:lnTo>
                    <a:pt x="60" y="370"/>
                  </a:lnTo>
                  <a:lnTo>
                    <a:pt x="64" y="373"/>
                  </a:lnTo>
                  <a:lnTo>
                    <a:pt x="67" y="376"/>
                  </a:lnTo>
                  <a:lnTo>
                    <a:pt x="75" y="381"/>
                  </a:lnTo>
                  <a:lnTo>
                    <a:pt x="83" y="386"/>
                  </a:lnTo>
                  <a:lnTo>
                    <a:pt x="92" y="390"/>
                  </a:lnTo>
                  <a:lnTo>
                    <a:pt x="96" y="392"/>
                  </a:lnTo>
                  <a:lnTo>
                    <a:pt x="100" y="394"/>
                  </a:lnTo>
                  <a:lnTo>
                    <a:pt x="109" y="398"/>
                  </a:lnTo>
                  <a:lnTo>
                    <a:pt x="118" y="401"/>
                  </a:lnTo>
                  <a:lnTo>
                    <a:pt x="128" y="403"/>
                  </a:lnTo>
                  <a:lnTo>
                    <a:pt x="137" y="405"/>
                  </a:lnTo>
                  <a:lnTo>
                    <a:pt x="142" y="405"/>
                  </a:lnTo>
                  <a:lnTo>
                    <a:pt x="147" y="406"/>
                  </a:lnTo>
                  <a:lnTo>
                    <a:pt x="157" y="407"/>
                  </a:lnTo>
                  <a:lnTo>
                    <a:pt x="162" y="407"/>
                  </a:lnTo>
                  <a:lnTo>
                    <a:pt x="167" y="407"/>
                  </a:lnTo>
                  <a:lnTo>
                    <a:pt x="178" y="407"/>
                  </a:lnTo>
                  <a:lnTo>
                    <a:pt x="188" y="406"/>
                  </a:lnTo>
                  <a:lnTo>
                    <a:pt x="198" y="406"/>
                  </a:lnTo>
                  <a:lnTo>
                    <a:pt x="207" y="405"/>
                  </a:lnTo>
                  <a:lnTo>
                    <a:pt x="217" y="403"/>
                  </a:lnTo>
                  <a:lnTo>
                    <a:pt x="226" y="401"/>
                  </a:lnTo>
                  <a:lnTo>
                    <a:pt x="235" y="399"/>
                  </a:lnTo>
                  <a:lnTo>
                    <a:pt x="240" y="398"/>
                  </a:lnTo>
                  <a:lnTo>
                    <a:pt x="244" y="397"/>
                  </a:lnTo>
                  <a:lnTo>
                    <a:pt x="252" y="394"/>
                  </a:lnTo>
                  <a:lnTo>
                    <a:pt x="260" y="391"/>
                  </a:lnTo>
                  <a:lnTo>
                    <a:pt x="268" y="388"/>
                  </a:lnTo>
                  <a:lnTo>
                    <a:pt x="276" y="384"/>
                  </a:lnTo>
                  <a:lnTo>
                    <a:pt x="284" y="380"/>
                  </a:lnTo>
                  <a:lnTo>
                    <a:pt x="291" y="376"/>
                  </a:lnTo>
                  <a:lnTo>
                    <a:pt x="298" y="371"/>
                  </a:lnTo>
                  <a:lnTo>
                    <a:pt x="305" y="366"/>
                  </a:lnTo>
                  <a:lnTo>
                    <a:pt x="311" y="361"/>
                  </a:lnTo>
                  <a:lnTo>
                    <a:pt x="317" y="356"/>
                  </a:lnTo>
                  <a:lnTo>
                    <a:pt x="320" y="353"/>
                  </a:lnTo>
                  <a:lnTo>
                    <a:pt x="323" y="350"/>
                  </a:lnTo>
                  <a:lnTo>
                    <a:pt x="329" y="344"/>
                  </a:lnTo>
                  <a:lnTo>
                    <a:pt x="332" y="341"/>
                  </a:lnTo>
                  <a:lnTo>
                    <a:pt x="334" y="338"/>
                  </a:lnTo>
                  <a:lnTo>
                    <a:pt x="340" y="331"/>
                  </a:lnTo>
                  <a:lnTo>
                    <a:pt x="345" y="324"/>
                  </a:lnTo>
                  <a:lnTo>
                    <a:pt x="349" y="317"/>
                  </a:lnTo>
                  <a:lnTo>
                    <a:pt x="354" y="309"/>
                  </a:lnTo>
                  <a:lnTo>
                    <a:pt x="359" y="302"/>
                  </a:lnTo>
                  <a:lnTo>
                    <a:pt x="362" y="294"/>
                  </a:lnTo>
                  <a:lnTo>
                    <a:pt x="367" y="286"/>
                  </a:lnTo>
                  <a:lnTo>
                    <a:pt x="370" y="277"/>
                  </a:lnTo>
                  <a:lnTo>
                    <a:pt x="374" y="268"/>
                  </a:lnTo>
                  <a:lnTo>
                    <a:pt x="377" y="259"/>
                  </a:lnTo>
                  <a:lnTo>
                    <a:pt x="380" y="250"/>
                  </a:lnTo>
                  <a:lnTo>
                    <a:pt x="259" y="250"/>
                  </a:lnTo>
                  <a:lnTo>
                    <a:pt x="257" y="257"/>
                  </a:lnTo>
                  <a:lnTo>
                    <a:pt x="254" y="265"/>
                  </a:lnTo>
                  <a:lnTo>
                    <a:pt x="251" y="271"/>
                  </a:lnTo>
                  <a:lnTo>
                    <a:pt x="250" y="274"/>
                  </a:lnTo>
                  <a:lnTo>
                    <a:pt x="249" y="277"/>
                  </a:lnTo>
                  <a:lnTo>
                    <a:pt x="245" y="282"/>
                  </a:lnTo>
                  <a:lnTo>
                    <a:pt x="242" y="288"/>
                  </a:lnTo>
                  <a:lnTo>
                    <a:pt x="237" y="292"/>
                  </a:lnTo>
                  <a:lnTo>
                    <a:pt x="235" y="295"/>
                  </a:lnTo>
                  <a:lnTo>
                    <a:pt x="233" y="297"/>
                  </a:lnTo>
                  <a:lnTo>
                    <a:pt x="228" y="300"/>
                  </a:lnTo>
                  <a:lnTo>
                    <a:pt x="223" y="304"/>
                  </a:lnTo>
                  <a:lnTo>
                    <a:pt x="220" y="305"/>
                  </a:lnTo>
                  <a:lnTo>
                    <a:pt x="218" y="307"/>
                  </a:lnTo>
                  <a:lnTo>
                    <a:pt x="212" y="309"/>
                  </a:lnTo>
                  <a:lnTo>
                    <a:pt x="209" y="310"/>
                  </a:lnTo>
                  <a:lnTo>
                    <a:pt x="206" y="311"/>
                  </a:lnTo>
                  <a:lnTo>
                    <a:pt x="199" y="312"/>
                  </a:lnTo>
                  <a:lnTo>
                    <a:pt x="192" y="313"/>
                  </a:lnTo>
                  <a:lnTo>
                    <a:pt x="184" y="313"/>
                  </a:lnTo>
                  <a:lnTo>
                    <a:pt x="177" y="313"/>
                  </a:lnTo>
                  <a:lnTo>
                    <a:pt x="174" y="313"/>
                  </a:lnTo>
                  <a:lnTo>
                    <a:pt x="171" y="312"/>
                  </a:lnTo>
                  <a:lnTo>
                    <a:pt x="165" y="311"/>
                  </a:lnTo>
                  <a:lnTo>
                    <a:pt x="159" y="309"/>
                  </a:lnTo>
                  <a:lnTo>
                    <a:pt x="154" y="307"/>
                  </a:lnTo>
                  <a:lnTo>
                    <a:pt x="150" y="305"/>
                  </a:lnTo>
                  <a:lnTo>
                    <a:pt x="146" y="303"/>
                  </a:lnTo>
                  <a:lnTo>
                    <a:pt x="142" y="300"/>
                  </a:lnTo>
                  <a:lnTo>
                    <a:pt x="138" y="297"/>
                  </a:lnTo>
                  <a:lnTo>
                    <a:pt x="135" y="293"/>
                  </a:lnTo>
                  <a:lnTo>
                    <a:pt x="132" y="289"/>
                  </a:lnTo>
                  <a:lnTo>
                    <a:pt x="130" y="285"/>
                  </a:lnTo>
                  <a:lnTo>
                    <a:pt x="128" y="281"/>
                  </a:lnTo>
                  <a:lnTo>
                    <a:pt x="126" y="276"/>
                  </a:lnTo>
                  <a:lnTo>
                    <a:pt x="124" y="272"/>
                  </a:lnTo>
                  <a:lnTo>
                    <a:pt x="123" y="267"/>
                  </a:lnTo>
                  <a:lnTo>
                    <a:pt x="122" y="262"/>
                  </a:lnTo>
                  <a:lnTo>
                    <a:pt x="121" y="257"/>
                  </a:lnTo>
                  <a:lnTo>
                    <a:pt x="121" y="252"/>
                  </a:lnTo>
                  <a:lnTo>
                    <a:pt x="120" y="247"/>
                  </a:lnTo>
                  <a:lnTo>
                    <a:pt x="120" y="242"/>
                  </a:lnTo>
                  <a:lnTo>
                    <a:pt x="120" y="237"/>
                  </a:lnTo>
                  <a:lnTo>
                    <a:pt x="121" y="226"/>
                  </a:lnTo>
                  <a:lnTo>
                    <a:pt x="121" y="216"/>
                  </a:lnTo>
                  <a:lnTo>
                    <a:pt x="123" y="206"/>
                  </a:lnTo>
                  <a:lnTo>
                    <a:pt x="125" y="197"/>
                  </a:lnTo>
                  <a:lnTo>
                    <a:pt x="127" y="188"/>
                  </a:lnTo>
                  <a:lnTo>
                    <a:pt x="131" y="175"/>
                  </a:lnTo>
                  <a:lnTo>
                    <a:pt x="133" y="168"/>
                  </a:lnTo>
                  <a:lnTo>
                    <a:pt x="135" y="163"/>
                  </a:lnTo>
                  <a:lnTo>
                    <a:pt x="139" y="151"/>
                  </a:lnTo>
                  <a:lnTo>
                    <a:pt x="142" y="147"/>
                  </a:lnTo>
                  <a:lnTo>
                    <a:pt x="144" y="142"/>
                  </a:lnTo>
                  <a:lnTo>
                    <a:pt x="146" y="137"/>
                  </a:lnTo>
                  <a:lnTo>
                    <a:pt x="149" y="133"/>
                  </a:lnTo>
                  <a:lnTo>
                    <a:pt x="154" y="125"/>
                  </a:lnTo>
                  <a:lnTo>
                    <a:pt x="157" y="121"/>
                  </a:lnTo>
                  <a:lnTo>
                    <a:pt x="160" y="118"/>
                  </a:lnTo>
                  <a:lnTo>
                    <a:pt x="163" y="115"/>
                  </a:lnTo>
                  <a:lnTo>
                    <a:pt x="165" y="112"/>
                  </a:lnTo>
                  <a:lnTo>
                    <a:pt x="169" y="109"/>
                  </a:lnTo>
                  <a:lnTo>
                    <a:pt x="171" y="107"/>
                  </a:lnTo>
                  <a:lnTo>
                    <a:pt x="178" y="103"/>
                  </a:lnTo>
                  <a:lnTo>
                    <a:pt x="181" y="101"/>
                  </a:lnTo>
                  <a:lnTo>
                    <a:pt x="185" y="99"/>
                  </a:lnTo>
                  <a:lnTo>
                    <a:pt x="188" y="98"/>
                  </a:lnTo>
                  <a:lnTo>
                    <a:pt x="191" y="96"/>
                  </a:lnTo>
                  <a:lnTo>
                    <a:pt x="194" y="95"/>
                  </a:lnTo>
                  <a:lnTo>
                    <a:pt x="198" y="94"/>
                  </a:lnTo>
                  <a:lnTo>
                    <a:pt x="201" y="93"/>
                  </a:lnTo>
                  <a:lnTo>
                    <a:pt x="205" y="93"/>
                  </a:lnTo>
                  <a:lnTo>
                    <a:pt x="212" y="92"/>
                  </a:lnTo>
                  <a:lnTo>
                    <a:pt x="216" y="92"/>
                  </a:lnTo>
                  <a:lnTo>
                    <a:pt x="220" y="92"/>
                  </a:lnTo>
                  <a:lnTo>
                    <a:pt x="223" y="92"/>
                  </a:lnTo>
                  <a:lnTo>
                    <a:pt x="227" y="92"/>
                  </a:lnTo>
                  <a:lnTo>
                    <a:pt x="230" y="93"/>
                  </a:lnTo>
                  <a:lnTo>
                    <a:pt x="234" y="93"/>
                  </a:lnTo>
                  <a:lnTo>
                    <a:pt x="240" y="95"/>
                  </a:lnTo>
                  <a:lnTo>
                    <a:pt x="243" y="96"/>
                  </a:lnTo>
                  <a:lnTo>
                    <a:pt x="246" y="97"/>
                  </a:lnTo>
                  <a:lnTo>
                    <a:pt x="249" y="98"/>
                  </a:lnTo>
                  <a:lnTo>
                    <a:pt x="251" y="100"/>
                  </a:lnTo>
                  <a:lnTo>
                    <a:pt x="254" y="101"/>
                  </a:lnTo>
                  <a:lnTo>
                    <a:pt x="256" y="103"/>
                  </a:lnTo>
                  <a:lnTo>
                    <a:pt x="258" y="104"/>
                  </a:lnTo>
                  <a:lnTo>
                    <a:pt x="261" y="107"/>
                  </a:lnTo>
                  <a:lnTo>
                    <a:pt x="263" y="109"/>
                  </a:lnTo>
                  <a:lnTo>
                    <a:pt x="264" y="111"/>
                  </a:lnTo>
                  <a:lnTo>
                    <a:pt x="268" y="115"/>
                  </a:lnTo>
                  <a:lnTo>
                    <a:pt x="269" y="118"/>
                  </a:lnTo>
                  <a:lnTo>
                    <a:pt x="270" y="120"/>
                  </a:lnTo>
                  <a:lnTo>
                    <a:pt x="273" y="126"/>
                  </a:lnTo>
                  <a:lnTo>
                    <a:pt x="274" y="129"/>
                  </a:lnTo>
                  <a:lnTo>
                    <a:pt x="275" y="132"/>
                  </a:lnTo>
                  <a:lnTo>
                    <a:pt x="276" y="139"/>
                  </a:lnTo>
                  <a:lnTo>
                    <a:pt x="277" y="145"/>
                  </a:lnTo>
                  <a:lnTo>
                    <a:pt x="277" y="152"/>
                  </a:lnTo>
                  <a:lnTo>
                    <a:pt x="276" y="160"/>
                  </a:lnTo>
                  <a:lnTo>
                    <a:pt x="390" y="16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4"/>
            <p:cNvSpPr>
              <a:spLocks/>
            </p:cNvSpPr>
            <p:nvPr/>
          </p:nvSpPr>
          <p:spPr bwMode="auto">
            <a:xfrm>
              <a:off x="4811713" y="2974975"/>
              <a:ext cx="544512" cy="612775"/>
            </a:xfrm>
            <a:custGeom>
              <a:avLst/>
              <a:gdLst/>
              <a:ahLst/>
              <a:cxnLst>
                <a:cxn ang="0">
                  <a:pos x="0" y="92"/>
                </a:cxn>
                <a:cxn ang="0">
                  <a:pos x="105" y="92"/>
                </a:cxn>
                <a:cxn ang="0">
                  <a:pos x="45" y="386"/>
                </a:cxn>
                <a:cxn ang="0">
                  <a:pos x="165" y="386"/>
                </a:cxn>
                <a:cxn ang="0">
                  <a:pos x="225" y="92"/>
                </a:cxn>
                <a:cxn ang="0">
                  <a:pos x="324" y="92"/>
                </a:cxn>
                <a:cxn ang="0">
                  <a:pos x="343" y="0"/>
                </a:cxn>
                <a:cxn ang="0">
                  <a:pos x="19" y="0"/>
                </a:cxn>
                <a:cxn ang="0">
                  <a:pos x="0" y="92"/>
                </a:cxn>
              </a:cxnLst>
              <a:rect l="0" t="0" r="r" b="b"/>
              <a:pathLst>
                <a:path w="343" h="386">
                  <a:moveTo>
                    <a:pt x="0" y="92"/>
                  </a:moveTo>
                  <a:lnTo>
                    <a:pt x="105" y="92"/>
                  </a:lnTo>
                  <a:lnTo>
                    <a:pt x="45" y="386"/>
                  </a:lnTo>
                  <a:lnTo>
                    <a:pt x="165" y="386"/>
                  </a:lnTo>
                  <a:lnTo>
                    <a:pt x="225" y="92"/>
                  </a:lnTo>
                  <a:lnTo>
                    <a:pt x="324" y="92"/>
                  </a:lnTo>
                  <a:lnTo>
                    <a:pt x="343" y="0"/>
                  </a:lnTo>
                  <a:lnTo>
                    <a:pt x="19" y="0"/>
                  </a:lnTo>
                  <a:lnTo>
                    <a:pt x="0" y="9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15"/>
            <p:cNvSpPr>
              <a:spLocks/>
            </p:cNvSpPr>
            <p:nvPr/>
          </p:nvSpPr>
          <p:spPr bwMode="auto">
            <a:xfrm>
              <a:off x="5246688" y="2954338"/>
              <a:ext cx="574675" cy="642937"/>
            </a:xfrm>
            <a:custGeom>
              <a:avLst/>
              <a:gdLst/>
              <a:ahLst/>
              <a:cxnLst>
                <a:cxn ang="0">
                  <a:pos x="361" y="101"/>
                </a:cxn>
                <a:cxn ang="0">
                  <a:pos x="353" y="71"/>
                </a:cxn>
                <a:cxn ang="0">
                  <a:pos x="337" y="45"/>
                </a:cxn>
                <a:cxn ang="0">
                  <a:pos x="318" y="28"/>
                </a:cxn>
                <a:cxn ang="0">
                  <a:pos x="287" y="12"/>
                </a:cxn>
                <a:cxn ang="0">
                  <a:pos x="256" y="3"/>
                </a:cxn>
                <a:cxn ang="0">
                  <a:pos x="210" y="0"/>
                </a:cxn>
                <a:cxn ang="0">
                  <a:pos x="167" y="3"/>
                </a:cxn>
                <a:cxn ang="0">
                  <a:pos x="136" y="10"/>
                </a:cxn>
                <a:cxn ang="0">
                  <a:pos x="101" y="25"/>
                </a:cxn>
                <a:cxn ang="0">
                  <a:pos x="79" y="42"/>
                </a:cxn>
                <a:cxn ang="0">
                  <a:pos x="65" y="58"/>
                </a:cxn>
                <a:cxn ang="0">
                  <a:pos x="51" y="82"/>
                </a:cxn>
                <a:cxn ang="0">
                  <a:pos x="44" y="111"/>
                </a:cxn>
                <a:cxn ang="0">
                  <a:pos x="44" y="151"/>
                </a:cxn>
                <a:cxn ang="0">
                  <a:pos x="54" y="183"/>
                </a:cxn>
                <a:cxn ang="0">
                  <a:pos x="71" y="205"/>
                </a:cxn>
                <a:cxn ang="0">
                  <a:pos x="92" y="221"/>
                </a:cxn>
                <a:cxn ang="0">
                  <a:pos x="120" y="234"/>
                </a:cxn>
                <a:cxn ang="0">
                  <a:pos x="177" y="251"/>
                </a:cxn>
                <a:cxn ang="0">
                  <a:pos x="212" y="263"/>
                </a:cxn>
                <a:cxn ang="0">
                  <a:pos x="221" y="272"/>
                </a:cxn>
                <a:cxn ang="0">
                  <a:pos x="223" y="285"/>
                </a:cxn>
                <a:cxn ang="0">
                  <a:pos x="217" y="300"/>
                </a:cxn>
                <a:cxn ang="0">
                  <a:pos x="202" y="311"/>
                </a:cxn>
                <a:cxn ang="0">
                  <a:pos x="184" y="316"/>
                </a:cxn>
                <a:cxn ang="0">
                  <a:pos x="158" y="315"/>
                </a:cxn>
                <a:cxn ang="0">
                  <a:pos x="141" y="310"/>
                </a:cxn>
                <a:cxn ang="0">
                  <a:pos x="128" y="300"/>
                </a:cxn>
                <a:cxn ang="0">
                  <a:pos x="121" y="287"/>
                </a:cxn>
                <a:cxn ang="0">
                  <a:pos x="120" y="265"/>
                </a:cxn>
                <a:cxn ang="0">
                  <a:pos x="0" y="283"/>
                </a:cxn>
                <a:cxn ang="0">
                  <a:pos x="4" y="307"/>
                </a:cxn>
                <a:cxn ang="0">
                  <a:pos x="11" y="329"/>
                </a:cxn>
                <a:cxn ang="0">
                  <a:pos x="30" y="358"/>
                </a:cxn>
                <a:cxn ang="0">
                  <a:pos x="52" y="377"/>
                </a:cxn>
                <a:cxn ang="0">
                  <a:pos x="86" y="393"/>
                </a:cxn>
                <a:cxn ang="0">
                  <a:pos x="125" y="402"/>
                </a:cxn>
                <a:cxn ang="0">
                  <a:pos x="160" y="405"/>
                </a:cxn>
                <a:cxn ang="0">
                  <a:pos x="209" y="402"/>
                </a:cxn>
                <a:cxn ang="0">
                  <a:pos x="252" y="390"/>
                </a:cxn>
                <a:cxn ang="0">
                  <a:pos x="287" y="372"/>
                </a:cxn>
                <a:cxn ang="0">
                  <a:pos x="314" y="347"/>
                </a:cxn>
                <a:cxn ang="0">
                  <a:pos x="333" y="318"/>
                </a:cxn>
                <a:cxn ang="0">
                  <a:pos x="342" y="288"/>
                </a:cxn>
                <a:cxn ang="0">
                  <a:pos x="343" y="256"/>
                </a:cxn>
                <a:cxn ang="0">
                  <a:pos x="338" y="228"/>
                </a:cxn>
                <a:cxn ang="0">
                  <a:pos x="326" y="206"/>
                </a:cxn>
                <a:cxn ang="0">
                  <a:pos x="307" y="186"/>
                </a:cxn>
                <a:cxn ang="0">
                  <a:pos x="288" y="173"/>
                </a:cxn>
                <a:cxn ang="0">
                  <a:pos x="258" y="160"/>
                </a:cxn>
                <a:cxn ang="0">
                  <a:pos x="192" y="142"/>
                </a:cxn>
                <a:cxn ang="0">
                  <a:pos x="168" y="133"/>
                </a:cxn>
                <a:cxn ang="0">
                  <a:pos x="158" y="123"/>
                </a:cxn>
                <a:cxn ang="0">
                  <a:pos x="157" y="110"/>
                </a:cxn>
                <a:cxn ang="0">
                  <a:pos x="163" y="96"/>
                </a:cxn>
                <a:cxn ang="0">
                  <a:pos x="175" y="89"/>
                </a:cxn>
                <a:cxn ang="0">
                  <a:pos x="200" y="85"/>
                </a:cxn>
                <a:cxn ang="0">
                  <a:pos x="227" y="87"/>
                </a:cxn>
                <a:cxn ang="0">
                  <a:pos x="241" y="94"/>
                </a:cxn>
                <a:cxn ang="0">
                  <a:pos x="251" y="109"/>
                </a:cxn>
                <a:cxn ang="0">
                  <a:pos x="253" y="123"/>
                </a:cxn>
              </a:cxnLst>
              <a:rect l="0" t="0" r="r" b="b"/>
              <a:pathLst>
                <a:path w="362" h="405">
                  <a:moveTo>
                    <a:pt x="362" y="126"/>
                  </a:moveTo>
                  <a:lnTo>
                    <a:pt x="362" y="120"/>
                  </a:lnTo>
                  <a:lnTo>
                    <a:pt x="362" y="113"/>
                  </a:lnTo>
                  <a:lnTo>
                    <a:pt x="362" y="107"/>
                  </a:lnTo>
                  <a:lnTo>
                    <a:pt x="361" y="101"/>
                  </a:lnTo>
                  <a:lnTo>
                    <a:pt x="360" y="94"/>
                  </a:lnTo>
                  <a:lnTo>
                    <a:pt x="359" y="88"/>
                  </a:lnTo>
                  <a:lnTo>
                    <a:pt x="357" y="82"/>
                  </a:lnTo>
                  <a:lnTo>
                    <a:pt x="355" y="77"/>
                  </a:lnTo>
                  <a:lnTo>
                    <a:pt x="353" y="71"/>
                  </a:lnTo>
                  <a:lnTo>
                    <a:pt x="350" y="65"/>
                  </a:lnTo>
                  <a:lnTo>
                    <a:pt x="348" y="60"/>
                  </a:lnTo>
                  <a:lnTo>
                    <a:pt x="344" y="55"/>
                  </a:lnTo>
                  <a:lnTo>
                    <a:pt x="341" y="50"/>
                  </a:lnTo>
                  <a:lnTo>
                    <a:pt x="337" y="45"/>
                  </a:lnTo>
                  <a:lnTo>
                    <a:pt x="333" y="41"/>
                  </a:lnTo>
                  <a:lnTo>
                    <a:pt x="328" y="36"/>
                  </a:lnTo>
                  <a:lnTo>
                    <a:pt x="326" y="34"/>
                  </a:lnTo>
                  <a:lnTo>
                    <a:pt x="323" y="32"/>
                  </a:lnTo>
                  <a:lnTo>
                    <a:pt x="318" y="28"/>
                  </a:lnTo>
                  <a:lnTo>
                    <a:pt x="312" y="24"/>
                  </a:lnTo>
                  <a:lnTo>
                    <a:pt x="306" y="21"/>
                  </a:lnTo>
                  <a:lnTo>
                    <a:pt x="300" y="18"/>
                  </a:lnTo>
                  <a:lnTo>
                    <a:pt x="293" y="15"/>
                  </a:lnTo>
                  <a:lnTo>
                    <a:pt x="287" y="12"/>
                  </a:lnTo>
                  <a:lnTo>
                    <a:pt x="283" y="11"/>
                  </a:lnTo>
                  <a:lnTo>
                    <a:pt x="279" y="10"/>
                  </a:lnTo>
                  <a:lnTo>
                    <a:pt x="272" y="7"/>
                  </a:lnTo>
                  <a:lnTo>
                    <a:pt x="264" y="5"/>
                  </a:lnTo>
                  <a:lnTo>
                    <a:pt x="256" y="3"/>
                  </a:lnTo>
                  <a:lnTo>
                    <a:pt x="248" y="2"/>
                  </a:lnTo>
                  <a:lnTo>
                    <a:pt x="239" y="1"/>
                  </a:lnTo>
                  <a:lnTo>
                    <a:pt x="230" y="0"/>
                  </a:lnTo>
                  <a:lnTo>
                    <a:pt x="220" y="0"/>
                  </a:lnTo>
                  <a:lnTo>
                    <a:pt x="210" y="0"/>
                  </a:lnTo>
                  <a:lnTo>
                    <a:pt x="201" y="0"/>
                  </a:lnTo>
                  <a:lnTo>
                    <a:pt x="192" y="0"/>
                  </a:lnTo>
                  <a:lnTo>
                    <a:pt x="184" y="1"/>
                  </a:lnTo>
                  <a:lnTo>
                    <a:pt x="176" y="2"/>
                  </a:lnTo>
                  <a:lnTo>
                    <a:pt x="167" y="3"/>
                  </a:lnTo>
                  <a:lnTo>
                    <a:pt x="159" y="4"/>
                  </a:lnTo>
                  <a:lnTo>
                    <a:pt x="155" y="5"/>
                  </a:lnTo>
                  <a:lnTo>
                    <a:pt x="151" y="6"/>
                  </a:lnTo>
                  <a:lnTo>
                    <a:pt x="143" y="8"/>
                  </a:lnTo>
                  <a:lnTo>
                    <a:pt x="136" y="10"/>
                  </a:lnTo>
                  <a:lnTo>
                    <a:pt x="128" y="13"/>
                  </a:lnTo>
                  <a:lnTo>
                    <a:pt x="121" y="15"/>
                  </a:lnTo>
                  <a:lnTo>
                    <a:pt x="114" y="19"/>
                  </a:lnTo>
                  <a:lnTo>
                    <a:pt x="108" y="22"/>
                  </a:lnTo>
                  <a:lnTo>
                    <a:pt x="101" y="25"/>
                  </a:lnTo>
                  <a:lnTo>
                    <a:pt x="99" y="27"/>
                  </a:lnTo>
                  <a:lnTo>
                    <a:pt x="95" y="29"/>
                  </a:lnTo>
                  <a:lnTo>
                    <a:pt x="90" y="33"/>
                  </a:lnTo>
                  <a:lnTo>
                    <a:pt x="84" y="38"/>
                  </a:lnTo>
                  <a:lnTo>
                    <a:pt x="79" y="42"/>
                  </a:lnTo>
                  <a:lnTo>
                    <a:pt x="76" y="44"/>
                  </a:lnTo>
                  <a:lnTo>
                    <a:pt x="74" y="47"/>
                  </a:lnTo>
                  <a:lnTo>
                    <a:pt x="72" y="50"/>
                  </a:lnTo>
                  <a:lnTo>
                    <a:pt x="69" y="52"/>
                  </a:lnTo>
                  <a:lnTo>
                    <a:pt x="65" y="58"/>
                  </a:lnTo>
                  <a:lnTo>
                    <a:pt x="61" y="63"/>
                  </a:lnTo>
                  <a:lnTo>
                    <a:pt x="58" y="69"/>
                  </a:lnTo>
                  <a:lnTo>
                    <a:pt x="54" y="76"/>
                  </a:lnTo>
                  <a:lnTo>
                    <a:pt x="53" y="79"/>
                  </a:lnTo>
                  <a:lnTo>
                    <a:pt x="51" y="82"/>
                  </a:lnTo>
                  <a:lnTo>
                    <a:pt x="50" y="85"/>
                  </a:lnTo>
                  <a:lnTo>
                    <a:pt x="49" y="89"/>
                  </a:lnTo>
                  <a:lnTo>
                    <a:pt x="47" y="96"/>
                  </a:lnTo>
                  <a:lnTo>
                    <a:pt x="45" y="103"/>
                  </a:lnTo>
                  <a:lnTo>
                    <a:pt x="44" y="111"/>
                  </a:lnTo>
                  <a:lnTo>
                    <a:pt x="43" y="119"/>
                  </a:lnTo>
                  <a:lnTo>
                    <a:pt x="43" y="127"/>
                  </a:lnTo>
                  <a:lnTo>
                    <a:pt x="43" y="135"/>
                  </a:lnTo>
                  <a:lnTo>
                    <a:pt x="43" y="143"/>
                  </a:lnTo>
                  <a:lnTo>
                    <a:pt x="44" y="151"/>
                  </a:lnTo>
                  <a:lnTo>
                    <a:pt x="45" y="158"/>
                  </a:lnTo>
                  <a:lnTo>
                    <a:pt x="47" y="165"/>
                  </a:lnTo>
                  <a:lnTo>
                    <a:pt x="49" y="171"/>
                  </a:lnTo>
                  <a:lnTo>
                    <a:pt x="51" y="177"/>
                  </a:lnTo>
                  <a:lnTo>
                    <a:pt x="54" y="183"/>
                  </a:lnTo>
                  <a:lnTo>
                    <a:pt x="57" y="187"/>
                  </a:lnTo>
                  <a:lnTo>
                    <a:pt x="60" y="192"/>
                  </a:lnTo>
                  <a:lnTo>
                    <a:pt x="64" y="197"/>
                  </a:lnTo>
                  <a:lnTo>
                    <a:pt x="67" y="200"/>
                  </a:lnTo>
                  <a:lnTo>
                    <a:pt x="71" y="205"/>
                  </a:lnTo>
                  <a:lnTo>
                    <a:pt x="75" y="208"/>
                  </a:lnTo>
                  <a:lnTo>
                    <a:pt x="79" y="211"/>
                  </a:lnTo>
                  <a:lnTo>
                    <a:pt x="83" y="215"/>
                  </a:lnTo>
                  <a:lnTo>
                    <a:pt x="87" y="218"/>
                  </a:lnTo>
                  <a:lnTo>
                    <a:pt x="92" y="221"/>
                  </a:lnTo>
                  <a:lnTo>
                    <a:pt x="98" y="224"/>
                  </a:lnTo>
                  <a:lnTo>
                    <a:pt x="103" y="227"/>
                  </a:lnTo>
                  <a:lnTo>
                    <a:pt x="108" y="230"/>
                  </a:lnTo>
                  <a:lnTo>
                    <a:pt x="114" y="232"/>
                  </a:lnTo>
                  <a:lnTo>
                    <a:pt x="120" y="234"/>
                  </a:lnTo>
                  <a:lnTo>
                    <a:pt x="126" y="237"/>
                  </a:lnTo>
                  <a:lnTo>
                    <a:pt x="131" y="239"/>
                  </a:lnTo>
                  <a:lnTo>
                    <a:pt x="143" y="242"/>
                  </a:lnTo>
                  <a:lnTo>
                    <a:pt x="155" y="245"/>
                  </a:lnTo>
                  <a:lnTo>
                    <a:pt x="177" y="251"/>
                  </a:lnTo>
                  <a:lnTo>
                    <a:pt x="187" y="253"/>
                  </a:lnTo>
                  <a:lnTo>
                    <a:pt x="196" y="257"/>
                  </a:lnTo>
                  <a:lnTo>
                    <a:pt x="205" y="259"/>
                  </a:lnTo>
                  <a:lnTo>
                    <a:pt x="208" y="261"/>
                  </a:lnTo>
                  <a:lnTo>
                    <a:pt x="212" y="263"/>
                  </a:lnTo>
                  <a:lnTo>
                    <a:pt x="214" y="265"/>
                  </a:lnTo>
                  <a:lnTo>
                    <a:pt x="217" y="267"/>
                  </a:lnTo>
                  <a:lnTo>
                    <a:pt x="219" y="270"/>
                  </a:lnTo>
                  <a:lnTo>
                    <a:pt x="220" y="271"/>
                  </a:lnTo>
                  <a:lnTo>
                    <a:pt x="221" y="272"/>
                  </a:lnTo>
                  <a:lnTo>
                    <a:pt x="222" y="275"/>
                  </a:lnTo>
                  <a:lnTo>
                    <a:pt x="223" y="276"/>
                  </a:lnTo>
                  <a:lnTo>
                    <a:pt x="223" y="278"/>
                  </a:lnTo>
                  <a:lnTo>
                    <a:pt x="224" y="281"/>
                  </a:lnTo>
                  <a:lnTo>
                    <a:pt x="223" y="285"/>
                  </a:lnTo>
                  <a:lnTo>
                    <a:pt x="223" y="288"/>
                  </a:lnTo>
                  <a:lnTo>
                    <a:pt x="222" y="291"/>
                  </a:lnTo>
                  <a:lnTo>
                    <a:pt x="220" y="295"/>
                  </a:lnTo>
                  <a:lnTo>
                    <a:pt x="219" y="298"/>
                  </a:lnTo>
                  <a:lnTo>
                    <a:pt x="217" y="300"/>
                  </a:lnTo>
                  <a:lnTo>
                    <a:pt x="215" y="303"/>
                  </a:lnTo>
                  <a:lnTo>
                    <a:pt x="212" y="306"/>
                  </a:lnTo>
                  <a:lnTo>
                    <a:pt x="209" y="307"/>
                  </a:lnTo>
                  <a:lnTo>
                    <a:pt x="206" y="309"/>
                  </a:lnTo>
                  <a:lnTo>
                    <a:pt x="202" y="311"/>
                  </a:lnTo>
                  <a:lnTo>
                    <a:pt x="198" y="313"/>
                  </a:lnTo>
                  <a:lnTo>
                    <a:pt x="194" y="314"/>
                  </a:lnTo>
                  <a:lnTo>
                    <a:pt x="189" y="315"/>
                  </a:lnTo>
                  <a:lnTo>
                    <a:pt x="187" y="315"/>
                  </a:lnTo>
                  <a:lnTo>
                    <a:pt x="184" y="316"/>
                  </a:lnTo>
                  <a:lnTo>
                    <a:pt x="179" y="316"/>
                  </a:lnTo>
                  <a:lnTo>
                    <a:pt x="173" y="316"/>
                  </a:lnTo>
                  <a:lnTo>
                    <a:pt x="168" y="316"/>
                  </a:lnTo>
                  <a:lnTo>
                    <a:pt x="163" y="316"/>
                  </a:lnTo>
                  <a:lnTo>
                    <a:pt x="158" y="315"/>
                  </a:lnTo>
                  <a:lnTo>
                    <a:pt x="154" y="315"/>
                  </a:lnTo>
                  <a:lnTo>
                    <a:pt x="150" y="314"/>
                  </a:lnTo>
                  <a:lnTo>
                    <a:pt x="147" y="313"/>
                  </a:lnTo>
                  <a:lnTo>
                    <a:pt x="143" y="312"/>
                  </a:lnTo>
                  <a:lnTo>
                    <a:pt x="141" y="310"/>
                  </a:lnTo>
                  <a:lnTo>
                    <a:pt x="135" y="307"/>
                  </a:lnTo>
                  <a:lnTo>
                    <a:pt x="133" y="306"/>
                  </a:lnTo>
                  <a:lnTo>
                    <a:pt x="131" y="304"/>
                  </a:lnTo>
                  <a:lnTo>
                    <a:pt x="129" y="302"/>
                  </a:lnTo>
                  <a:lnTo>
                    <a:pt x="128" y="300"/>
                  </a:lnTo>
                  <a:lnTo>
                    <a:pt x="126" y="298"/>
                  </a:lnTo>
                  <a:lnTo>
                    <a:pt x="125" y="296"/>
                  </a:lnTo>
                  <a:lnTo>
                    <a:pt x="123" y="292"/>
                  </a:lnTo>
                  <a:lnTo>
                    <a:pt x="122" y="290"/>
                  </a:lnTo>
                  <a:lnTo>
                    <a:pt x="121" y="287"/>
                  </a:lnTo>
                  <a:lnTo>
                    <a:pt x="121" y="283"/>
                  </a:lnTo>
                  <a:lnTo>
                    <a:pt x="121" y="279"/>
                  </a:lnTo>
                  <a:lnTo>
                    <a:pt x="120" y="275"/>
                  </a:lnTo>
                  <a:lnTo>
                    <a:pt x="120" y="271"/>
                  </a:lnTo>
                  <a:lnTo>
                    <a:pt x="120" y="265"/>
                  </a:lnTo>
                  <a:lnTo>
                    <a:pt x="0" y="265"/>
                  </a:lnTo>
                  <a:lnTo>
                    <a:pt x="0" y="270"/>
                  </a:lnTo>
                  <a:lnTo>
                    <a:pt x="0" y="274"/>
                  </a:lnTo>
                  <a:lnTo>
                    <a:pt x="0" y="279"/>
                  </a:lnTo>
                  <a:lnTo>
                    <a:pt x="0" y="283"/>
                  </a:lnTo>
                  <a:lnTo>
                    <a:pt x="1" y="287"/>
                  </a:lnTo>
                  <a:lnTo>
                    <a:pt x="1" y="291"/>
                  </a:lnTo>
                  <a:lnTo>
                    <a:pt x="2" y="299"/>
                  </a:lnTo>
                  <a:lnTo>
                    <a:pt x="3" y="304"/>
                  </a:lnTo>
                  <a:lnTo>
                    <a:pt x="4" y="307"/>
                  </a:lnTo>
                  <a:lnTo>
                    <a:pt x="6" y="315"/>
                  </a:lnTo>
                  <a:lnTo>
                    <a:pt x="7" y="319"/>
                  </a:lnTo>
                  <a:lnTo>
                    <a:pt x="8" y="322"/>
                  </a:lnTo>
                  <a:lnTo>
                    <a:pt x="9" y="326"/>
                  </a:lnTo>
                  <a:lnTo>
                    <a:pt x="11" y="329"/>
                  </a:lnTo>
                  <a:lnTo>
                    <a:pt x="14" y="336"/>
                  </a:lnTo>
                  <a:lnTo>
                    <a:pt x="18" y="342"/>
                  </a:lnTo>
                  <a:lnTo>
                    <a:pt x="22" y="348"/>
                  </a:lnTo>
                  <a:lnTo>
                    <a:pt x="26" y="353"/>
                  </a:lnTo>
                  <a:lnTo>
                    <a:pt x="30" y="358"/>
                  </a:lnTo>
                  <a:lnTo>
                    <a:pt x="36" y="364"/>
                  </a:lnTo>
                  <a:lnTo>
                    <a:pt x="41" y="368"/>
                  </a:lnTo>
                  <a:lnTo>
                    <a:pt x="43" y="371"/>
                  </a:lnTo>
                  <a:lnTo>
                    <a:pt x="46" y="372"/>
                  </a:lnTo>
                  <a:lnTo>
                    <a:pt x="52" y="377"/>
                  </a:lnTo>
                  <a:lnTo>
                    <a:pt x="58" y="380"/>
                  </a:lnTo>
                  <a:lnTo>
                    <a:pt x="65" y="384"/>
                  </a:lnTo>
                  <a:lnTo>
                    <a:pt x="72" y="387"/>
                  </a:lnTo>
                  <a:lnTo>
                    <a:pt x="79" y="390"/>
                  </a:lnTo>
                  <a:lnTo>
                    <a:pt x="86" y="393"/>
                  </a:lnTo>
                  <a:lnTo>
                    <a:pt x="93" y="395"/>
                  </a:lnTo>
                  <a:lnTo>
                    <a:pt x="100" y="397"/>
                  </a:lnTo>
                  <a:lnTo>
                    <a:pt x="108" y="399"/>
                  </a:lnTo>
                  <a:lnTo>
                    <a:pt x="117" y="401"/>
                  </a:lnTo>
                  <a:lnTo>
                    <a:pt x="125" y="402"/>
                  </a:lnTo>
                  <a:lnTo>
                    <a:pt x="129" y="403"/>
                  </a:lnTo>
                  <a:lnTo>
                    <a:pt x="134" y="404"/>
                  </a:lnTo>
                  <a:lnTo>
                    <a:pt x="142" y="404"/>
                  </a:lnTo>
                  <a:lnTo>
                    <a:pt x="151" y="405"/>
                  </a:lnTo>
                  <a:lnTo>
                    <a:pt x="160" y="405"/>
                  </a:lnTo>
                  <a:lnTo>
                    <a:pt x="169" y="405"/>
                  </a:lnTo>
                  <a:lnTo>
                    <a:pt x="180" y="405"/>
                  </a:lnTo>
                  <a:lnTo>
                    <a:pt x="190" y="405"/>
                  </a:lnTo>
                  <a:lnTo>
                    <a:pt x="200" y="404"/>
                  </a:lnTo>
                  <a:lnTo>
                    <a:pt x="209" y="402"/>
                  </a:lnTo>
                  <a:lnTo>
                    <a:pt x="219" y="401"/>
                  </a:lnTo>
                  <a:lnTo>
                    <a:pt x="227" y="398"/>
                  </a:lnTo>
                  <a:lnTo>
                    <a:pt x="236" y="396"/>
                  </a:lnTo>
                  <a:lnTo>
                    <a:pt x="244" y="394"/>
                  </a:lnTo>
                  <a:lnTo>
                    <a:pt x="252" y="390"/>
                  </a:lnTo>
                  <a:lnTo>
                    <a:pt x="260" y="387"/>
                  </a:lnTo>
                  <a:lnTo>
                    <a:pt x="267" y="384"/>
                  </a:lnTo>
                  <a:lnTo>
                    <a:pt x="274" y="380"/>
                  </a:lnTo>
                  <a:lnTo>
                    <a:pt x="281" y="376"/>
                  </a:lnTo>
                  <a:lnTo>
                    <a:pt x="287" y="372"/>
                  </a:lnTo>
                  <a:lnTo>
                    <a:pt x="293" y="367"/>
                  </a:lnTo>
                  <a:lnTo>
                    <a:pt x="299" y="362"/>
                  </a:lnTo>
                  <a:lnTo>
                    <a:pt x="305" y="357"/>
                  </a:lnTo>
                  <a:lnTo>
                    <a:pt x="310" y="352"/>
                  </a:lnTo>
                  <a:lnTo>
                    <a:pt x="314" y="347"/>
                  </a:lnTo>
                  <a:lnTo>
                    <a:pt x="319" y="341"/>
                  </a:lnTo>
                  <a:lnTo>
                    <a:pt x="323" y="336"/>
                  </a:lnTo>
                  <a:lnTo>
                    <a:pt x="326" y="330"/>
                  </a:lnTo>
                  <a:lnTo>
                    <a:pt x="330" y="324"/>
                  </a:lnTo>
                  <a:lnTo>
                    <a:pt x="333" y="318"/>
                  </a:lnTo>
                  <a:lnTo>
                    <a:pt x="335" y="313"/>
                  </a:lnTo>
                  <a:lnTo>
                    <a:pt x="338" y="307"/>
                  </a:lnTo>
                  <a:lnTo>
                    <a:pt x="340" y="300"/>
                  </a:lnTo>
                  <a:lnTo>
                    <a:pt x="341" y="294"/>
                  </a:lnTo>
                  <a:lnTo>
                    <a:pt x="342" y="288"/>
                  </a:lnTo>
                  <a:lnTo>
                    <a:pt x="343" y="282"/>
                  </a:lnTo>
                  <a:lnTo>
                    <a:pt x="344" y="275"/>
                  </a:lnTo>
                  <a:lnTo>
                    <a:pt x="344" y="269"/>
                  </a:lnTo>
                  <a:lnTo>
                    <a:pt x="344" y="262"/>
                  </a:lnTo>
                  <a:lnTo>
                    <a:pt x="343" y="256"/>
                  </a:lnTo>
                  <a:lnTo>
                    <a:pt x="343" y="250"/>
                  </a:lnTo>
                  <a:lnTo>
                    <a:pt x="342" y="244"/>
                  </a:lnTo>
                  <a:lnTo>
                    <a:pt x="341" y="239"/>
                  </a:lnTo>
                  <a:lnTo>
                    <a:pt x="339" y="233"/>
                  </a:lnTo>
                  <a:lnTo>
                    <a:pt x="338" y="228"/>
                  </a:lnTo>
                  <a:lnTo>
                    <a:pt x="336" y="223"/>
                  </a:lnTo>
                  <a:lnTo>
                    <a:pt x="334" y="219"/>
                  </a:lnTo>
                  <a:lnTo>
                    <a:pt x="332" y="214"/>
                  </a:lnTo>
                  <a:lnTo>
                    <a:pt x="329" y="210"/>
                  </a:lnTo>
                  <a:lnTo>
                    <a:pt x="326" y="206"/>
                  </a:lnTo>
                  <a:lnTo>
                    <a:pt x="324" y="202"/>
                  </a:lnTo>
                  <a:lnTo>
                    <a:pt x="321" y="199"/>
                  </a:lnTo>
                  <a:lnTo>
                    <a:pt x="318" y="195"/>
                  </a:lnTo>
                  <a:lnTo>
                    <a:pt x="314" y="192"/>
                  </a:lnTo>
                  <a:lnTo>
                    <a:pt x="307" y="186"/>
                  </a:lnTo>
                  <a:lnTo>
                    <a:pt x="304" y="183"/>
                  </a:lnTo>
                  <a:lnTo>
                    <a:pt x="300" y="180"/>
                  </a:lnTo>
                  <a:lnTo>
                    <a:pt x="296" y="178"/>
                  </a:lnTo>
                  <a:lnTo>
                    <a:pt x="292" y="175"/>
                  </a:lnTo>
                  <a:lnTo>
                    <a:pt x="288" y="173"/>
                  </a:lnTo>
                  <a:lnTo>
                    <a:pt x="284" y="171"/>
                  </a:lnTo>
                  <a:lnTo>
                    <a:pt x="276" y="167"/>
                  </a:lnTo>
                  <a:lnTo>
                    <a:pt x="271" y="165"/>
                  </a:lnTo>
                  <a:lnTo>
                    <a:pt x="267" y="163"/>
                  </a:lnTo>
                  <a:lnTo>
                    <a:pt x="258" y="160"/>
                  </a:lnTo>
                  <a:lnTo>
                    <a:pt x="249" y="158"/>
                  </a:lnTo>
                  <a:lnTo>
                    <a:pt x="232" y="152"/>
                  </a:lnTo>
                  <a:lnTo>
                    <a:pt x="215" y="148"/>
                  </a:lnTo>
                  <a:lnTo>
                    <a:pt x="199" y="144"/>
                  </a:lnTo>
                  <a:lnTo>
                    <a:pt x="192" y="142"/>
                  </a:lnTo>
                  <a:lnTo>
                    <a:pt x="185" y="140"/>
                  </a:lnTo>
                  <a:lnTo>
                    <a:pt x="178" y="138"/>
                  </a:lnTo>
                  <a:lnTo>
                    <a:pt x="176" y="137"/>
                  </a:lnTo>
                  <a:lnTo>
                    <a:pt x="173" y="135"/>
                  </a:lnTo>
                  <a:lnTo>
                    <a:pt x="168" y="133"/>
                  </a:lnTo>
                  <a:lnTo>
                    <a:pt x="164" y="130"/>
                  </a:lnTo>
                  <a:lnTo>
                    <a:pt x="162" y="128"/>
                  </a:lnTo>
                  <a:lnTo>
                    <a:pt x="161" y="126"/>
                  </a:lnTo>
                  <a:lnTo>
                    <a:pt x="159" y="125"/>
                  </a:lnTo>
                  <a:lnTo>
                    <a:pt x="158" y="123"/>
                  </a:lnTo>
                  <a:lnTo>
                    <a:pt x="157" y="121"/>
                  </a:lnTo>
                  <a:lnTo>
                    <a:pt x="157" y="118"/>
                  </a:lnTo>
                  <a:lnTo>
                    <a:pt x="156" y="117"/>
                  </a:lnTo>
                  <a:lnTo>
                    <a:pt x="156" y="114"/>
                  </a:lnTo>
                  <a:lnTo>
                    <a:pt x="157" y="110"/>
                  </a:lnTo>
                  <a:lnTo>
                    <a:pt x="157" y="107"/>
                  </a:lnTo>
                  <a:lnTo>
                    <a:pt x="158" y="104"/>
                  </a:lnTo>
                  <a:lnTo>
                    <a:pt x="159" y="101"/>
                  </a:lnTo>
                  <a:lnTo>
                    <a:pt x="161" y="99"/>
                  </a:lnTo>
                  <a:lnTo>
                    <a:pt x="163" y="96"/>
                  </a:lnTo>
                  <a:lnTo>
                    <a:pt x="164" y="95"/>
                  </a:lnTo>
                  <a:lnTo>
                    <a:pt x="165" y="94"/>
                  </a:lnTo>
                  <a:lnTo>
                    <a:pt x="169" y="92"/>
                  </a:lnTo>
                  <a:lnTo>
                    <a:pt x="172" y="90"/>
                  </a:lnTo>
                  <a:lnTo>
                    <a:pt x="175" y="89"/>
                  </a:lnTo>
                  <a:lnTo>
                    <a:pt x="179" y="87"/>
                  </a:lnTo>
                  <a:lnTo>
                    <a:pt x="184" y="86"/>
                  </a:lnTo>
                  <a:lnTo>
                    <a:pt x="189" y="85"/>
                  </a:lnTo>
                  <a:lnTo>
                    <a:pt x="194" y="85"/>
                  </a:lnTo>
                  <a:lnTo>
                    <a:pt x="200" y="85"/>
                  </a:lnTo>
                  <a:lnTo>
                    <a:pt x="206" y="85"/>
                  </a:lnTo>
                  <a:lnTo>
                    <a:pt x="215" y="85"/>
                  </a:lnTo>
                  <a:lnTo>
                    <a:pt x="219" y="85"/>
                  </a:lnTo>
                  <a:lnTo>
                    <a:pt x="223" y="86"/>
                  </a:lnTo>
                  <a:lnTo>
                    <a:pt x="227" y="87"/>
                  </a:lnTo>
                  <a:lnTo>
                    <a:pt x="231" y="88"/>
                  </a:lnTo>
                  <a:lnTo>
                    <a:pt x="234" y="90"/>
                  </a:lnTo>
                  <a:lnTo>
                    <a:pt x="238" y="92"/>
                  </a:lnTo>
                  <a:lnTo>
                    <a:pt x="240" y="93"/>
                  </a:lnTo>
                  <a:lnTo>
                    <a:pt x="241" y="94"/>
                  </a:lnTo>
                  <a:lnTo>
                    <a:pt x="242" y="95"/>
                  </a:lnTo>
                  <a:lnTo>
                    <a:pt x="244" y="97"/>
                  </a:lnTo>
                  <a:lnTo>
                    <a:pt x="247" y="100"/>
                  </a:lnTo>
                  <a:lnTo>
                    <a:pt x="249" y="104"/>
                  </a:lnTo>
                  <a:lnTo>
                    <a:pt x="251" y="109"/>
                  </a:lnTo>
                  <a:lnTo>
                    <a:pt x="252" y="111"/>
                  </a:lnTo>
                  <a:lnTo>
                    <a:pt x="252" y="114"/>
                  </a:lnTo>
                  <a:lnTo>
                    <a:pt x="253" y="117"/>
                  </a:lnTo>
                  <a:lnTo>
                    <a:pt x="253" y="119"/>
                  </a:lnTo>
                  <a:lnTo>
                    <a:pt x="253" y="123"/>
                  </a:lnTo>
                  <a:lnTo>
                    <a:pt x="253" y="126"/>
                  </a:lnTo>
                  <a:lnTo>
                    <a:pt x="362" y="12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6"/>
            <p:cNvSpPr>
              <a:spLocks/>
            </p:cNvSpPr>
            <p:nvPr/>
          </p:nvSpPr>
          <p:spPr bwMode="auto">
            <a:xfrm>
              <a:off x="4932363" y="2284413"/>
              <a:ext cx="312737" cy="614362"/>
            </a:xfrm>
            <a:custGeom>
              <a:avLst/>
              <a:gdLst/>
              <a:ahLst/>
              <a:cxnLst>
                <a:cxn ang="0">
                  <a:pos x="119" y="387"/>
                </a:cxn>
                <a:cxn ang="0">
                  <a:pos x="158" y="194"/>
                </a:cxn>
                <a:cxn ang="0">
                  <a:pos x="197" y="0"/>
                </a:cxn>
                <a:cxn ang="0">
                  <a:pos x="79" y="0"/>
                </a:cxn>
                <a:cxn ang="0">
                  <a:pos x="39" y="194"/>
                </a:cxn>
                <a:cxn ang="0">
                  <a:pos x="0" y="387"/>
                </a:cxn>
                <a:cxn ang="0">
                  <a:pos x="119" y="387"/>
                </a:cxn>
              </a:cxnLst>
              <a:rect l="0" t="0" r="r" b="b"/>
              <a:pathLst>
                <a:path w="197" h="387">
                  <a:moveTo>
                    <a:pt x="119" y="387"/>
                  </a:moveTo>
                  <a:lnTo>
                    <a:pt x="158" y="194"/>
                  </a:lnTo>
                  <a:lnTo>
                    <a:pt x="197" y="0"/>
                  </a:lnTo>
                  <a:lnTo>
                    <a:pt x="79" y="0"/>
                  </a:lnTo>
                  <a:lnTo>
                    <a:pt x="39" y="194"/>
                  </a:lnTo>
                  <a:lnTo>
                    <a:pt x="0" y="387"/>
                  </a:lnTo>
                  <a:lnTo>
                    <a:pt x="119" y="38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7"/>
            <p:cNvSpPr>
              <a:spLocks/>
            </p:cNvSpPr>
            <p:nvPr/>
          </p:nvSpPr>
          <p:spPr bwMode="auto">
            <a:xfrm>
              <a:off x="1727200" y="2974975"/>
              <a:ext cx="646112" cy="612775"/>
            </a:xfrm>
            <a:custGeom>
              <a:avLst/>
              <a:gdLst/>
              <a:ahLst/>
              <a:cxnLst>
                <a:cxn ang="0">
                  <a:pos x="304" y="226"/>
                </a:cxn>
                <a:cxn ang="0">
                  <a:pos x="315" y="224"/>
                </a:cxn>
                <a:cxn ang="0">
                  <a:pos x="326" y="221"/>
                </a:cxn>
                <a:cxn ang="0">
                  <a:pos x="336" y="218"/>
                </a:cxn>
                <a:cxn ang="0">
                  <a:pos x="346" y="213"/>
                </a:cxn>
                <a:cxn ang="0">
                  <a:pos x="356" y="208"/>
                </a:cxn>
                <a:cxn ang="0">
                  <a:pos x="364" y="202"/>
                </a:cxn>
                <a:cxn ang="0">
                  <a:pos x="372" y="195"/>
                </a:cxn>
                <a:cxn ang="0">
                  <a:pos x="379" y="187"/>
                </a:cxn>
                <a:cxn ang="0">
                  <a:pos x="385" y="179"/>
                </a:cxn>
                <a:cxn ang="0">
                  <a:pos x="391" y="170"/>
                </a:cxn>
                <a:cxn ang="0">
                  <a:pos x="395" y="160"/>
                </a:cxn>
                <a:cxn ang="0">
                  <a:pos x="400" y="150"/>
                </a:cxn>
                <a:cxn ang="0">
                  <a:pos x="402" y="142"/>
                </a:cxn>
                <a:cxn ang="0">
                  <a:pos x="404" y="134"/>
                </a:cxn>
                <a:cxn ang="0">
                  <a:pos x="406" y="122"/>
                </a:cxn>
                <a:cxn ang="0">
                  <a:pos x="407" y="111"/>
                </a:cxn>
                <a:cxn ang="0">
                  <a:pos x="406" y="98"/>
                </a:cxn>
                <a:cxn ang="0">
                  <a:pos x="405" y="90"/>
                </a:cxn>
                <a:cxn ang="0">
                  <a:pos x="401" y="76"/>
                </a:cxn>
                <a:cxn ang="0">
                  <a:pos x="398" y="67"/>
                </a:cxn>
                <a:cxn ang="0">
                  <a:pos x="393" y="58"/>
                </a:cxn>
                <a:cxn ang="0">
                  <a:pos x="388" y="48"/>
                </a:cxn>
                <a:cxn ang="0">
                  <a:pos x="381" y="40"/>
                </a:cxn>
                <a:cxn ang="0">
                  <a:pos x="375" y="34"/>
                </a:cxn>
                <a:cxn ang="0">
                  <a:pos x="369" y="28"/>
                </a:cxn>
                <a:cxn ang="0">
                  <a:pos x="358" y="21"/>
                </a:cxn>
                <a:cxn ang="0">
                  <a:pos x="347" y="14"/>
                </a:cxn>
                <a:cxn ang="0">
                  <a:pos x="334" y="9"/>
                </a:cxn>
                <a:cxn ang="0">
                  <a:pos x="319" y="5"/>
                </a:cxn>
                <a:cxn ang="0">
                  <a:pos x="303" y="1"/>
                </a:cxn>
                <a:cxn ang="0">
                  <a:pos x="285" y="0"/>
                </a:cxn>
                <a:cxn ang="0">
                  <a:pos x="79" y="0"/>
                </a:cxn>
                <a:cxn ang="0">
                  <a:pos x="0" y="386"/>
                </a:cxn>
                <a:cxn ang="0">
                  <a:pos x="178" y="93"/>
                </a:cxn>
                <a:cxn ang="0">
                  <a:pos x="258" y="93"/>
                </a:cxn>
                <a:cxn ang="0">
                  <a:pos x="266" y="95"/>
                </a:cxn>
                <a:cxn ang="0">
                  <a:pos x="272" y="98"/>
                </a:cxn>
                <a:cxn ang="0">
                  <a:pos x="276" y="103"/>
                </a:cxn>
                <a:cxn ang="0">
                  <a:pos x="280" y="108"/>
                </a:cxn>
                <a:cxn ang="0">
                  <a:pos x="282" y="114"/>
                </a:cxn>
                <a:cxn ang="0">
                  <a:pos x="285" y="121"/>
                </a:cxn>
                <a:cxn ang="0">
                  <a:pos x="285" y="130"/>
                </a:cxn>
                <a:cxn ang="0">
                  <a:pos x="283" y="139"/>
                </a:cxn>
                <a:cxn ang="0">
                  <a:pos x="280" y="147"/>
                </a:cxn>
                <a:cxn ang="0">
                  <a:pos x="275" y="155"/>
                </a:cxn>
                <a:cxn ang="0">
                  <a:pos x="270" y="160"/>
                </a:cxn>
                <a:cxn ang="0">
                  <a:pos x="264" y="165"/>
                </a:cxn>
                <a:cxn ang="0">
                  <a:pos x="259" y="168"/>
                </a:cxn>
                <a:cxn ang="0">
                  <a:pos x="248" y="171"/>
                </a:cxn>
                <a:cxn ang="0">
                  <a:pos x="238" y="173"/>
                </a:cxn>
                <a:cxn ang="0">
                  <a:pos x="231" y="174"/>
                </a:cxn>
                <a:cxn ang="0">
                  <a:pos x="162" y="174"/>
                </a:cxn>
                <a:cxn ang="0">
                  <a:pos x="361" y="386"/>
                </a:cxn>
              </a:cxnLst>
              <a:rect l="0" t="0" r="r" b="b"/>
              <a:pathLst>
                <a:path w="407" h="386">
                  <a:moveTo>
                    <a:pt x="298" y="227"/>
                  </a:moveTo>
                  <a:lnTo>
                    <a:pt x="304" y="226"/>
                  </a:lnTo>
                  <a:lnTo>
                    <a:pt x="309" y="226"/>
                  </a:lnTo>
                  <a:lnTo>
                    <a:pt x="315" y="224"/>
                  </a:lnTo>
                  <a:lnTo>
                    <a:pt x="321" y="223"/>
                  </a:lnTo>
                  <a:lnTo>
                    <a:pt x="326" y="221"/>
                  </a:lnTo>
                  <a:lnTo>
                    <a:pt x="331" y="220"/>
                  </a:lnTo>
                  <a:lnTo>
                    <a:pt x="336" y="218"/>
                  </a:lnTo>
                  <a:lnTo>
                    <a:pt x="342" y="216"/>
                  </a:lnTo>
                  <a:lnTo>
                    <a:pt x="346" y="213"/>
                  </a:lnTo>
                  <a:lnTo>
                    <a:pt x="351" y="211"/>
                  </a:lnTo>
                  <a:lnTo>
                    <a:pt x="356" y="208"/>
                  </a:lnTo>
                  <a:lnTo>
                    <a:pt x="360" y="205"/>
                  </a:lnTo>
                  <a:lnTo>
                    <a:pt x="364" y="202"/>
                  </a:lnTo>
                  <a:lnTo>
                    <a:pt x="368" y="198"/>
                  </a:lnTo>
                  <a:lnTo>
                    <a:pt x="372" y="195"/>
                  </a:lnTo>
                  <a:lnTo>
                    <a:pt x="375" y="191"/>
                  </a:lnTo>
                  <a:lnTo>
                    <a:pt x="379" y="187"/>
                  </a:lnTo>
                  <a:lnTo>
                    <a:pt x="382" y="183"/>
                  </a:lnTo>
                  <a:lnTo>
                    <a:pt x="385" y="179"/>
                  </a:lnTo>
                  <a:lnTo>
                    <a:pt x="388" y="174"/>
                  </a:lnTo>
                  <a:lnTo>
                    <a:pt x="391" y="170"/>
                  </a:lnTo>
                  <a:lnTo>
                    <a:pt x="393" y="165"/>
                  </a:lnTo>
                  <a:lnTo>
                    <a:pt x="395" y="160"/>
                  </a:lnTo>
                  <a:lnTo>
                    <a:pt x="398" y="155"/>
                  </a:lnTo>
                  <a:lnTo>
                    <a:pt x="400" y="150"/>
                  </a:lnTo>
                  <a:lnTo>
                    <a:pt x="401" y="145"/>
                  </a:lnTo>
                  <a:lnTo>
                    <a:pt x="402" y="142"/>
                  </a:lnTo>
                  <a:lnTo>
                    <a:pt x="402" y="139"/>
                  </a:lnTo>
                  <a:lnTo>
                    <a:pt x="404" y="134"/>
                  </a:lnTo>
                  <a:lnTo>
                    <a:pt x="405" y="128"/>
                  </a:lnTo>
                  <a:lnTo>
                    <a:pt x="406" y="122"/>
                  </a:lnTo>
                  <a:lnTo>
                    <a:pt x="406" y="116"/>
                  </a:lnTo>
                  <a:lnTo>
                    <a:pt x="407" y="111"/>
                  </a:lnTo>
                  <a:lnTo>
                    <a:pt x="407" y="103"/>
                  </a:lnTo>
                  <a:lnTo>
                    <a:pt x="406" y="98"/>
                  </a:lnTo>
                  <a:lnTo>
                    <a:pt x="406" y="94"/>
                  </a:lnTo>
                  <a:lnTo>
                    <a:pt x="405" y="90"/>
                  </a:lnTo>
                  <a:lnTo>
                    <a:pt x="404" y="85"/>
                  </a:lnTo>
                  <a:lnTo>
                    <a:pt x="401" y="76"/>
                  </a:lnTo>
                  <a:lnTo>
                    <a:pt x="400" y="72"/>
                  </a:lnTo>
                  <a:lnTo>
                    <a:pt x="398" y="67"/>
                  </a:lnTo>
                  <a:lnTo>
                    <a:pt x="396" y="62"/>
                  </a:lnTo>
                  <a:lnTo>
                    <a:pt x="393" y="58"/>
                  </a:lnTo>
                  <a:lnTo>
                    <a:pt x="391" y="53"/>
                  </a:lnTo>
                  <a:lnTo>
                    <a:pt x="388" y="48"/>
                  </a:lnTo>
                  <a:lnTo>
                    <a:pt x="385" y="44"/>
                  </a:lnTo>
                  <a:lnTo>
                    <a:pt x="381" y="40"/>
                  </a:lnTo>
                  <a:lnTo>
                    <a:pt x="377" y="36"/>
                  </a:lnTo>
                  <a:lnTo>
                    <a:pt x="375" y="34"/>
                  </a:lnTo>
                  <a:lnTo>
                    <a:pt x="373" y="31"/>
                  </a:lnTo>
                  <a:lnTo>
                    <a:pt x="369" y="28"/>
                  </a:lnTo>
                  <a:lnTo>
                    <a:pt x="364" y="24"/>
                  </a:lnTo>
                  <a:lnTo>
                    <a:pt x="358" y="21"/>
                  </a:lnTo>
                  <a:lnTo>
                    <a:pt x="353" y="17"/>
                  </a:lnTo>
                  <a:lnTo>
                    <a:pt x="347" y="14"/>
                  </a:lnTo>
                  <a:lnTo>
                    <a:pt x="341" y="11"/>
                  </a:lnTo>
                  <a:lnTo>
                    <a:pt x="334" y="9"/>
                  </a:lnTo>
                  <a:lnTo>
                    <a:pt x="327" y="6"/>
                  </a:lnTo>
                  <a:lnTo>
                    <a:pt x="319" y="5"/>
                  </a:lnTo>
                  <a:lnTo>
                    <a:pt x="311" y="3"/>
                  </a:lnTo>
                  <a:lnTo>
                    <a:pt x="303" y="1"/>
                  </a:lnTo>
                  <a:lnTo>
                    <a:pt x="294" y="0"/>
                  </a:lnTo>
                  <a:lnTo>
                    <a:pt x="285" y="0"/>
                  </a:lnTo>
                  <a:lnTo>
                    <a:pt x="275" y="0"/>
                  </a:lnTo>
                  <a:lnTo>
                    <a:pt x="79" y="0"/>
                  </a:lnTo>
                  <a:lnTo>
                    <a:pt x="39" y="193"/>
                  </a:lnTo>
                  <a:lnTo>
                    <a:pt x="0" y="386"/>
                  </a:lnTo>
                  <a:lnTo>
                    <a:pt x="118" y="386"/>
                  </a:lnTo>
                  <a:lnTo>
                    <a:pt x="178" y="93"/>
                  </a:lnTo>
                  <a:lnTo>
                    <a:pt x="254" y="93"/>
                  </a:lnTo>
                  <a:lnTo>
                    <a:pt x="258" y="93"/>
                  </a:lnTo>
                  <a:lnTo>
                    <a:pt x="262" y="94"/>
                  </a:lnTo>
                  <a:lnTo>
                    <a:pt x="266" y="95"/>
                  </a:lnTo>
                  <a:lnTo>
                    <a:pt x="269" y="96"/>
                  </a:lnTo>
                  <a:lnTo>
                    <a:pt x="272" y="98"/>
                  </a:lnTo>
                  <a:lnTo>
                    <a:pt x="274" y="101"/>
                  </a:lnTo>
                  <a:lnTo>
                    <a:pt x="276" y="103"/>
                  </a:lnTo>
                  <a:lnTo>
                    <a:pt x="279" y="105"/>
                  </a:lnTo>
                  <a:lnTo>
                    <a:pt x="280" y="108"/>
                  </a:lnTo>
                  <a:lnTo>
                    <a:pt x="281" y="111"/>
                  </a:lnTo>
                  <a:lnTo>
                    <a:pt x="282" y="114"/>
                  </a:lnTo>
                  <a:lnTo>
                    <a:pt x="283" y="116"/>
                  </a:lnTo>
                  <a:lnTo>
                    <a:pt x="285" y="121"/>
                  </a:lnTo>
                  <a:lnTo>
                    <a:pt x="285" y="126"/>
                  </a:lnTo>
                  <a:lnTo>
                    <a:pt x="285" y="130"/>
                  </a:lnTo>
                  <a:lnTo>
                    <a:pt x="284" y="135"/>
                  </a:lnTo>
                  <a:lnTo>
                    <a:pt x="283" y="139"/>
                  </a:lnTo>
                  <a:lnTo>
                    <a:pt x="282" y="143"/>
                  </a:lnTo>
                  <a:lnTo>
                    <a:pt x="280" y="147"/>
                  </a:lnTo>
                  <a:lnTo>
                    <a:pt x="278" y="151"/>
                  </a:lnTo>
                  <a:lnTo>
                    <a:pt x="275" y="155"/>
                  </a:lnTo>
                  <a:lnTo>
                    <a:pt x="272" y="159"/>
                  </a:lnTo>
                  <a:lnTo>
                    <a:pt x="270" y="160"/>
                  </a:lnTo>
                  <a:lnTo>
                    <a:pt x="268" y="162"/>
                  </a:lnTo>
                  <a:lnTo>
                    <a:pt x="264" y="165"/>
                  </a:lnTo>
                  <a:lnTo>
                    <a:pt x="262" y="166"/>
                  </a:lnTo>
                  <a:lnTo>
                    <a:pt x="259" y="168"/>
                  </a:lnTo>
                  <a:lnTo>
                    <a:pt x="254" y="170"/>
                  </a:lnTo>
                  <a:lnTo>
                    <a:pt x="248" y="171"/>
                  </a:lnTo>
                  <a:lnTo>
                    <a:pt x="242" y="173"/>
                  </a:lnTo>
                  <a:lnTo>
                    <a:pt x="238" y="173"/>
                  </a:lnTo>
                  <a:lnTo>
                    <a:pt x="235" y="174"/>
                  </a:lnTo>
                  <a:lnTo>
                    <a:pt x="231" y="174"/>
                  </a:lnTo>
                  <a:lnTo>
                    <a:pt x="227" y="174"/>
                  </a:lnTo>
                  <a:lnTo>
                    <a:pt x="162" y="174"/>
                  </a:lnTo>
                  <a:lnTo>
                    <a:pt x="236" y="386"/>
                  </a:lnTo>
                  <a:lnTo>
                    <a:pt x="361" y="386"/>
                  </a:lnTo>
                  <a:lnTo>
                    <a:pt x="298" y="22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8"/>
            <p:cNvSpPr>
              <a:spLocks/>
            </p:cNvSpPr>
            <p:nvPr/>
          </p:nvSpPr>
          <p:spPr bwMode="auto">
            <a:xfrm>
              <a:off x="5191125" y="2284413"/>
              <a:ext cx="646112" cy="614362"/>
            </a:xfrm>
            <a:custGeom>
              <a:avLst/>
              <a:gdLst/>
              <a:ahLst/>
              <a:cxnLst>
                <a:cxn ang="0">
                  <a:pos x="304" y="227"/>
                </a:cxn>
                <a:cxn ang="0">
                  <a:pos x="316" y="225"/>
                </a:cxn>
                <a:cxn ang="0">
                  <a:pos x="327" y="222"/>
                </a:cxn>
                <a:cxn ang="0">
                  <a:pos x="337" y="218"/>
                </a:cxn>
                <a:cxn ang="0">
                  <a:pos x="347" y="213"/>
                </a:cxn>
                <a:cxn ang="0">
                  <a:pos x="356" y="208"/>
                </a:cxn>
                <a:cxn ang="0">
                  <a:pos x="365" y="202"/>
                </a:cxn>
                <a:cxn ang="0">
                  <a:pos x="372" y="195"/>
                </a:cxn>
                <a:cxn ang="0">
                  <a:pos x="379" y="187"/>
                </a:cxn>
                <a:cxn ang="0">
                  <a:pos x="386" y="179"/>
                </a:cxn>
                <a:cxn ang="0">
                  <a:pos x="391" y="170"/>
                </a:cxn>
                <a:cxn ang="0">
                  <a:pos x="396" y="161"/>
                </a:cxn>
                <a:cxn ang="0">
                  <a:pos x="400" y="150"/>
                </a:cxn>
                <a:cxn ang="0">
                  <a:pos x="403" y="142"/>
                </a:cxn>
                <a:cxn ang="0">
                  <a:pos x="404" y="134"/>
                </a:cxn>
                <a:cxn ang="0">
                  <a:pos x="406" y="123"/>
                </a:cxn>
                <a:cxn ang="0">
                  <a:pos x="407" y="111"/>
                </a:cxn>
                <a:cxn ang="0">
                  <a:pos x="407" y="99"/>
                </a:cxn>
                <a:cxn ang="0">
                  <a:pos x="405" y="90"/>
                </a:cxn>
                <a:cxn ang="0">
                  <a:pos x="402" y="77"/>
                </a:cxn>
                <a:cxn ang="0">
                  <a:pos x="398" y="67"/>
                </a:cxn>
                <a:cxn ang="0">
                  <a:pos x="394" y="58"/>
                </a:cxn>
                <a:cxn ang="0">
                  <a:pos x="389" y="49"/>
                </a:cxn>
                <a:cxn ang="0">
                  <a:pos x="382" y="40"/>
                </a:cxn>
                <a:cxn ang="0">
                  <a:pos x="376" y="34"/>
                </a:cxn>
                <a:cxn ang="0">
                  <a:pos x="369" y="28"/>
                </a:cxn>
                <a:cxn ang="0">
                  <a:pos x="359" y="21"/>
                </a:cxn>
                <a:cxn ang="0">
                  <a:pos x="347" y="14"/>
                </a:cxn>
                <a:cxn ang="0">
                  <a:pos x="334" y="9"/>
                </a:cxn>
                <a:cxn ang="0">
                  <a:pos x="320" y="5"/>
                </a:cxn>
                <a:cxn ang="0">
                  <a:pos x="304" y="2"/>
                </a:cxn>
                <a:cxn ang="0">
                  <a:pos x="285" y="0"/>
                </a:cxn>
                <a:cxn ang="0">
                  <a:pos x="79" y="0"/>
                </a:cxn>
                <a:cxn ang="0">
                  <a:pos x="0" y="387"/>
                </a:cxn>
                <a:cxn ang="0">
                  <a:pos x="177" y="94"/>
                </a:cxn>
                <a:cxn ang="0">
                  <a:pos x="258" y="94"/>
                </a:cxn>
                <a:cxn ang="0">
                  <a:pos x="266" y="96"/>
                </a:cxn>
                <a:cxn ang="0">
                  <a:pos x="272" y="99"/>
                </a:cxn>
                <a:cxn ang="0">
                  <a:pos x="276" y="104"/>
                </a:cxn>
                <a:cxn ang="0">
                  <a:pos x="280" y="109"/>
                </a:cxn>
                <a:cxn ang="0">
                  <a:pos x="282" y="114"/>
                </a:cxn>
                <a:cxn ang="0">
                  <a:pos x="284" y="122"/>
                </a:cxn>
                <a:cxn ang="0">
                  <a:pos x="284" y="131"/>
                </a:cxn>
                <a:cxn ang="0">
                  <a:pos x="283" y="139"/>
                </a:cxn>
                <a:cxn ang="0">
                  <a:pos x="280" y="148"/>
                </a:cxn>
                <a:cxn ang="0">
                  <a:pos x="275" y="155"/>
                </a:cxn>
                <a:cxn ang="0">
                  <a:pos x="270" y="161"/>
                </a:cxn>
                <a:cxn ang="0">
                  <a:pos x="264" y="165"/>
                </a:cxn>
                <a:cxn ang="0">
                  <a:pos x="259" y="168"/>
                </a:cxn>
                <a:cxn ang="0">
                  <a:pos x="248" y="172"/>
                </a:cxn>
                <a:cxn ang="0">
                  <a:pos x="238" y="174"/>
                </a:cxn>
                <a:cxn ang="0">
                  <a:pos x="231" y="174"/>
                </a:cxn>
                <a:cxn ang="0">
                  <a:pos x="162" y="175"/>
                </a:cxn>
                <a:cxn ang="0">
                  <a:pos x="361" y="387"/>
                </a:cxn>
              </a:cxnLst>
              <a:rect l="0" t="0" r="r" b="b"/>
              <a:pathLst>
                <a:path w="407" h="387">
                  <a:moveTo>
                    <a:pt x="298" y="227"/>
                  </a:moveTo>
                  <a:lnTo>
                    <a:pt x="304" y="227"/>
                  </a:lnTo>
                  <a:lnTo>
                    <a:pt x="310" y="226"/>
                  </a:lnTo>
                  <a:lnTo>
                    <a:pt x="316" y="225"/>
                  </a:lnTo>
                  <a:lnTo>
                    <a:pt x="321" y="224"/>
                  </a:lnTo>
                  <a:lnTo>
                    <a:pt x="327" y="222"/>
                  </a:lnTo>
                  <a:lnTo>
                    <a:pt x="332" y="220"/>
                  </a:lnTo>
                  <a:lnTo>
                    <a:pt x="337" y="218"/>
                  </a:lnTo>
                  <a:lnTo>
                    <a:pt x="342" y="216"/>
                  </a:lnTo>
                  <a:lnTo>
                    <a:pt x="347" y="213"/>
                  </a:lnTo>
                  <a:lnTo>
                    <a:pt x="352" y="211"/>
                  </a:lnTo>
                  <a:lnTo>
                    <a:pt x="356" y="208"/>
                  </a:lnTo>
                  <a:lnTo>
                    <a:pt x="361" y="205"/>
                  </a:lnTo>
                  <a:lnTo>
                    <a:pt x="365" y="202"/>
                  </a:lnTo>
                  <a:lnTo>
                    <a:pt x="368" y="199"/>
                  </a:lnTo>
                  <a:lnTo>
                    <a:pt x="372" y="195"/>
                  </a:lnTo>
                  <a:lnTo>
                    <a:pt x="376" y="191"/>
                  </a:lnTo>
                  <a:lnTo>
                    <a:pt x="379" y="187"/>
                  </a:lnTo>
                  <a:lnTo>
                    <a:pt x="383" y="183"/>
                  </a:lnTo>
                  <a:lnTo>
                    <a:pt x="386" y="179"/>
                  </a:lnTo>
                  <a:lnTo>
                    <a:pt x="389" y="175"/>
                  </a:lnTo>
                  <a:lnTo>
                    <a:pt x="391" y="170"/>
                  </a:lnTo>
                  <a:lnTo>
                    <a:pt x="394" y="165"/>
                  </a:lnTo>
                  <a:lnTo>
                    <a:pt x="396" y="161"/>
                  </a:lnTo>
                  <a:lnTo>
                    <a:pt x="398" y="155"/>
                  </a:lnTo>
                  <a:lnTo>
                    <a:pt x="400" y="150"/>
                  </a:lnTo>
                  <a:lnTo>
                    <a:pt x="402" y="145"/>
                  </a:lnTo>
                  <a:lnTo>
                    <a:pt x="403" y="142"/>
                  </a:lnTo>
                  <a:lnTo>
                    <a:pt x="403" y="140"/>
                  </a:lnTo>
                  <a:lnTo>
                    <a:pt x="404" y="134"/>
                  </a:lnTo>
                  <a:lnTo>
                    <a:pt x="405" y="129"/>
                  </a:lnTo>
                  <a:lnTo>
                    <a:pt x="406" y="123"/>
                  </a:lnTo>
                  <a:lnTo>
                    <a:pt x="407" y="117"/>
                  </a:lnTo>
                  <a:lnTo>
                    <a:pt x="407" y="111"/>
                  </a:lnTo>
                  <a:lnTo>
                    <a:pt x="407" y="103"/>
                  </a:lnTo>
                  <a:lnTo>
                    <a:pt x="407" y="99"/>
                  </a:lnTo>
                  <a:lnTo>
                    <a:pt x="406" y="95"/>
                  </a:lnTo>
                  <a:lnTo>
                    <a:pt x="405" y="90"/>
                  </a:lnTo>
                  <a:lnTo>
                    <a:pt x="404" y="86"/>
                  </a:lnTo>
                  <a:lnTo>
                    <a:pt x="402" y="77"/>
                  </a:lnTo>
                  <a:lnTo>
                    <a:pt x="400" y="72"/>
                  </a:lnTo>
                  <a:lnTo>
                    <a:pt x="398" y="67"/>
                  </a:lnTo>
                  <a:lnTo>
                    <a:pt x="397" y="63"/>
                  </a:lnTo>
                  <a:lnTo>
                    <a:pt x="394" y="58"/>
                  </a:lnTo>
                  <a:lnTo>
                    <a:pt x="391" y="54"/>
                  </a:lnTo>
                  <a:lnTo>
                    <a:pt x="389" y="49"/>
                  </a:lnTo>
                  <a:lnTo>
                    <a:pt x="385" y="45"/>
                  </a:lnTo>
                  <a:lnTo>
                    <a:pt x="382" y="40"/>
                  </a:lnTo>
                  <a:lnTo>
                    <a:pt x="378" y="36"/>
                  </a:lnTo>
                  <a:lnTo>
                    <a:pt x="376" y="34"/>
                  </a:lnTo>
                  <a:lnTo>
                    <a:pt x="374" y="32"/>
                  </a:lnTo>
                  <a:lnTo>
                    <a:pt x="369" y="28"/>
                  </a:lnTo>
                  <a:lnTo>
                    <a:pt x="364" y="24"/>
                  </a:lnTo>
                  <a:lnTo>
                    <a:pt x="359" y="21"/>
                  </a:lnTo>
                  <a:lnTo>
                    <a:pt x="354" y="18"/>
                  </a:lnTo>
                  <a:lnTo>
                    <a:pt x="347" y="14"/>
                  </a:lnTo>
                  <a:lnTo>
                    <a:pt x="341" y="12"/>
                  </a:lnTo>
                  <a:lnTo>
                    <a:pt x="334" y="9"/>
                  </a:lnTo>
                  <a:lnTo>
                    <a:pt x="327" y="7"/>
                  </a:lnTo>
                  <a:lnTo>
                    <a:pt x="320" y="5"/>
                  </a:lnTo>
                  <a:lnTo>
                    <a:pt x="312" y="3"/>
                  </a:lnTo>
                  <a:lnTo>
                    <a:pt x="304" y="2"/>
                  </a:lnTo>
                  <a:lnTo>
                    <a:pt x="295" y="1"/>
                  </a:lnTo>
                  <a:lnTo>
                    <a:pt x="285" y="0"/>
                  </a:lnTo>
                  <a:lnTo>
                    <a:pt x="276" y="0"/>
                  </a:lnTo>
                  <a:lnTo>
                    <a:pt x="79" y="0"/>
                  </a:lnTo>
                  <a:lnTo>
                    <a:pt x="39" y="194"/>
                  </a:lnTo>
                  <a:lnTo>
                    <a:pt x="0" y="387"/>
                  </a:lnTo>
                  <a:lnTo>
                    <a:pt x="118" y="387"/>
                  </a:lnTo>
                  <a:lnTo>
                    <a:pt x="177" y="94"/>
                  </a:lnTo>
                  <a:lnTo>
                    <a:pt x="254" y="94"/>
                  </a:lnTo>
                  <a:lnTo>
                    <a:pt x="258" y="94"/>
                  </a:lnTo>
                  <a:lnTo>
                    <a:pt x="262" y="95"/>
                  </a:lnTo>
                  <a:lnTo>
                    <a:pt x="266" y="96"/>
                  </a:lnTo>
                  <a:lnTo>
                    <a:pt x="269" y="97"/>
                  </a:lnTo>
                  <a:lnTo>
                    <a:pt x="272" y="99"/>
                  </a:lnTo>
                  <a:lnTo>
                    <a:pt x="274" y="101"/>
                  </a:lnTo>
                  <a:lnTo>
                    <a:pt x="276" y="104"/>
                  </a:lnTo>
                  <a:lnTo>
                    <a:pt x="278" y="106"/>
                  </a:lnTo>
                  <a:lnTo>
                    <a:pt x="280" y="109"/>
                  </a:lnTo>
                  <a:lnTo>
                    <a:pt x="281" y="112"/>
                  </a:lnTo>
                  <a:lnTo>
                    <a:pt x="282" y="114"/>
                  </a:lnTo>
                  <a:lnTo>
                    <a:pt x="283" y="117"/>
                  </a:lnTo>
                  <a:lnTo>
                    <a:pt x="284" y="122"/>
                  </a:lnTo>
                  <a:lnTo>
                    <a:pt x="284" y="127"/>
                  </a:lnTo>
                  <a:lnTo>
                    <a:pt x="284" y="131"/>
                  </a:lnTo>
                  <a:lnTo>
                    <a:pt x="284" y="135"/>
                  </a:lnTo>
                  <a:lnTo>
                    <a:pt x="283" y="139"/>
                  </a:lnTo>
                  <a:lnTo>
                    <a:pt x="282" y="144"/>
                  </a:lnTo>
                  <a:lnTo>
                    <a:pt x="280" y="148"/>
                  </a:lnTo>
                  <a:lnTo>
                    <a:pt x="277" y="152"/>
                  </a:lnTo>
                  <a:lnTo>
                    <a:pt x="275" y="155"/>
                  </a:lnTo>
                  <a:lnTo>
                    <a:pt x="271" y="159"/>
                  </a:lnTo>
                  <a:lnTo>
                    <a:pt x="270" y="161"/>
                  </a:lnTo>
                  <a:lnTo>
                    <a:pt x="268" y="162"/>
                  </a:lnTo>
                  <a:lnTo>
                    <a:pt x="264" y="165"/>
                  </a:lnTo>
                  <a:lnTo>
                    <a:pt x="262" y="167"/>
                  </a:lnTo>
                  <a:lnTo>
                    <a:pt x="259" y="168"/>
                  </a:lnTo>
                  <a:lnTo>
                    <a:pt x="254" y="170"/>
                  </a:lnTo>
                  <a:lnTo>
                    <a:pt x="248" y="172"/>
                  </a:lnTo>
                  <a:lnTo>
                    <a:pt x="241" y="173"/>
                  </a:lnTo>
                  <a:lnTo>
                    <a:pt x="238" y="174"/>
                  </a:lnTo>
                  <a:lnTo>
                    <a:pt x="234" y="174"/>
                  </a:lnTo>
                  <a:lnTo>
                    <a:pt x="231" y="174"/>
                  </a:lnTo>
                  <a:lnTo>
                    <a:pt x="227" y="175"/>
                  </a:lnTo>
                  <a:lnTo>
                    <a:pt x="162" y="175"/>
                  </a:lnTo>
                  <a:lnTo>
                    <a:pt x="235" y="387"/>
                  </a:lnTo>
                  <a:lnTo>
                    <a:pt x="361" y="387"/>
                  </a:lnTo>
                  <a:lnTo>
                    <a:pt x="298" y="22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9"/>
            <p:cNvSpPr>
              <a:spLocks noEditPoints="1"/>
            </p:cNvSpPr>
            <p:nvPr/>
          </p:nvSpPr>
          <p:spPr bwMode="auto">
            <a:xfrm>
              <a:off x="4275138" y="2284413"/>
              <a:ext cx="663575" cy="614362"/>
            </a:xfrm>
            <a:custGeom>
              <a:avLst/>
              <a:gdLst/>
              <a:ahLst/>
              <a:cxnLst>
                <a:cxn ang="0">
                  <a:pos x="283" y="241"/>
                </a:cxn>
                <a:cxn ang="0">
                  <a:pos x="203" y="241"/>
                </a:cxn>
                <a:cxn ang="0">
                  <a:pos x="265" y="129"/>
                </a:cxn>
                <a:cxn ang="0">
                  <a:pos x="283" y="241"/>
                </a:cxn>
                <a:cxn ang="0">
                  <a:pos x="125" y="387"/>
                </a:cxn>
                <a:cxn ang="0">
                  <a:pos x="159" y="325"/>
                </a:cxn>
                <a:cxn ang="0">
                  <a:pos x="295" y="325"/>
                </a:cxn>
                <a:cxn ang="0">
                  <a:pos x="305" y="387"/>
                </a:cxn>
                <a:cxn ang="0">
                  <a:pos x="418" y="387"/>
                </a:cxn>
                <a:cxn ang="0">
                  <a:pos x="381" y="194"/>
                </a:cxn>
                <a:cxn ang="0">
                  <a:pos x="345" y="0"/>
                </a:cxn>
                <a:cxn ang="0">
                  <a:pos x="231" y="0"/>
                </a:cxn>
                <a:cxn ang="0">
                  <a:pos x="115" y="194"/>
                </a:cxn>
                <a:cxn ang="0">
                  <a:pos x="0" y="387"/>
                </a:cxn>
                <a:cxn ang="0">
                  <a:pos x="125" y="387"/>
                </a:cxn>
              </a:cxnLst>
              <a:rect l="0" t="0" r="r" b="b"/>
              <a:pathLst>
                <a:path w="418" h="387">
                  <a:moveTo>
                    <a:pt x="283" y="241"/>
                  </a:moveTo>
                  <a:lnTo>
                    <a:pt x="203" y="241"/>
                  </a:lnTo>
                  <a:lnTo>
                    <a:pt x="265" y="129"/>
                  </a:lnTo>
                  <a:lnTo>
                    <a:pt x="283" y="241"/>
                  </a:lnTo>
                  <a:close/>
                  <a:moveTo>
                    <a:pt x="125" y="387"/>
                  </a:moveTo>
                  <a:lnTo>
                    <a:pt x="159" y="325"/>
                  </a:lnTo>
                  <a:lnTo>
                    <a:pt x="295" y="325"/>
                  </a:lnTo>
                  <a:lnTo>
                    <a:pt x="305" y="387"/>
                  </a:lnTo>
                  <a:lnTo>
                    <a:pt x="418" y="387"/>
                  </a:lnTo>
                  <a:lnTo>
                    <a:pt x="381" y="194"/>
                  </a:lnTo>
                  <a:lnTo>
                    <a:pt x="345" y="0"/>
                  </a:lnTo>
                  <a:lnTo>
                    <a:pt x="231" y="0"/>
                  </a:lnTo>
                  <a:lnTo>
                    <a:pt x="115" y="194"/>
                  </a:lnTo>
                  <a:lnTo>
                    <a:pt x="0" y="387"/>
                  </a:lnTo>
                  <a:lnTo>
                    <a:pt x="125" y="38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0"/>
            <p:cNvSpPr>
              <a:spLocks noEditPoints="1"/>
            </p:cNvSpPr>
            <p:nvPr/>
          </p:nvSpPr>
          <p:spPr bwMode="auto">
            <a:xfrm>
              <a:off x="1182688" y="2974975"/>
              <a:ext cx="620712" cy="612775"/>
            </a:xfrm>
            <a:custGeom>
              <a:avLst/>
              <a:gdLst/>
              <a:ahLst/>
              <a:cxnLst>
                <a:cxn ang="0">
                  <a:pos x="177" y="93"/>
                </a:cxn>
                <a:cxn ang="0">
                  <a:pos x="239" y="93"/>
                </a:cxn>
                <a:cxn ang="0">
                  <a:pos x="252" y="95"/>
                </a:cxn>
                <a:cxn ang="0">
                  <a:pos x="260" y="98"/>
                </a:cxn>
                <a:cxn ang="0">
                  <a:pos x="265" y="101"/>
                </a:cxn>
                <a:cxn ang="0">
                  <a:pos x="268" y="104"/>
                </a:cxn>
                <a:cxn ang="0">
                  <a:pos x="272" y="109"/>
                </a:cxn>
                <a:cxn ang="0">
                  <a:pos x="274" y="115"/>
                </a:cxn>
                <a:cxn ang="0">
                  <a:pos x="275" y="123"/>
                </a:cxn>
                <a:cxn ang="0">
                  <a:pos x="275" y="131"/>
                </a:cxn>
                <a:cxn ang="0">
                  <a:pos x="274" y="137"/>
                </a:cxn>
                <a:cxn ang="0">
                  <a:pos x="272" y="144"/>
                </a:cxn>
                <a:cxn ang="0">
                  <a:pos x="269" y="152"/>
                </a:cxn>
                <a:cxn ang="0">
                  <a:pos x="263" y="158"/>
                </a:cxn>
                <a:cxn ang="0">
                  <a:pos x="258" y="163"/>
                </a:cxn>
                <a:cxn ang="0">
                  <a:pos x="254" y="166"/>
                </a:cxn>
                <a:cxn ang="0">
                  <a:pos x="249" y="168"/>
                </a:cxn>
                <a:cxn ang="0">
                  <a:pos x="244" y="170"/>
                </a:cxn>
                <a:cxn ang="0">
                  <a:pos x="239" y="171"/>
                </a:cxn>
                <a:cxn ang="0">
                  <a:pos x="232" y="172"/>
                </a:cxn>
                <a:cxn ang="0">
                  <a:pos x="159" y="172"/>
                </a:cxn>
                <a:cxn ang="0">
                  <a:pos x="142" y="266"/>
                </a:cxn>
                <a:cxn ang="0">
                  <a:pos x="250" y="266"/>
                </a:cxn>
                <a:cxn ang="0">
                  <a:pos x="269" y="264"/>
                </a:cxn>
                <a:cxn ang="0">
                  <a:pos x="285" y="261"/>
                </a:cxn>
                <a:cxn ang="0">
                  <a:pos x="293" y="258"/>
                </a:cxn>
                <a:cxn ang="0">
                  <a:pos x="308" y="253"/>
                </a:cxn>
                <a:cxn ang="0">
                  <a:pos x="321" y="247"/>
                </a:cxn>
                <a:cxn ang="0">
                  <a:pos x="332" y="240"/>
                </a:cxn>
                <a:cxn ang="0">
                  <a:pos x="343" y="231"/>
                </a:cxn>
                <a:cxn ang="0">
                  <a:pos x="353" y="222"/>
                </a:cxn>
                <a:cxn ang="0">
                  <a:pos x="361" y="212"/>
                </a:cxn>
                <a:cxn ang="0">
                  <a:pos x="368" y="202"/>
                </a:cxn>
                <a:cxn ang="0">
                  <a:pos x="374" y="191"/>
                </a:cxn>
                <a:cxn ang="0">
                  <a:pos x="379" y="179"/>
                </a:cxn>
                <a:cxn ang="0">
                  <a:pos x="383" y="168"/>
                </a:cxn>
                <a:cxn ang="0">
                  <a:pos x="386" y="155"/>
                </a:cxn>
                <a:cxn ang="0">
                  <a:pos x="389" y="143"/>
                </a:cxn>
                <a:cxn ang="0">
                  <a:pos x="391" y="131"/>
                </a:cxn>
                <a:cxn ang="0">
                  <a:pos x="391" y="121"/>
                </a:cxn>
                <a:cxn ang="0">
                  <a:pos x="391" y="110"/>
                </a:cxn>
                <a:cxn ang="0">
                  <a:pos x="388" y="88"/>
                </a:cxn>
                <a:cxn ang="0">
                  <a:pos x="385" y="78"/>
                </a:cxn>
                <a:cxn ang="0">
                  <a:pos x="383" y="72"/>
                </a:cxn>
                <a:cxn ang="0">
                  <a:pos x="378" y="62"/>
                </a:cxn>
                <a:cxn ang="0">
                  <a:pos x="372" y="51"/>
                </a:cxn>
                <a:cxn ang="0">
                  <a:pos x="364" y="41"/>
                </a:cxn>
                <a:cxn ang="0">
                  <a:pos x="355" y="32"/>
                </a:cxn>
                <a:cxn ang="0">
                  <a:pos x="350" y="28"/>
                </a:cxn>
                <a:cxn ang="0">
                  <a:pos x="339" y="20"/>
                </a:cxn>
                <a:cxn ang="0">
                  <a:pos x="326" y="13"/>
                </a:cxn>
                <a:cxn ang="0">
                  <a:pos x="312" y="7"/>
                </a:cxn>
                <a:cxn ang="0">
                  <a:pos x="297" y="3"/>
                </a:cxn>
                <a:cxn ang="0">
                  <a:pos x="284" y="1"/>
                </a:cxn>
                <a:cxn ang="0">
                  <a:pos x="275" y="0"/>
                </a:cxn>
                <a:cxn ang="0">
                  <a:pos x="260" y="0"/>
                </a:cxn>
                <a:cxn ang="0">
                  <a:pos x="39" y="193"/>
                </a:cxn>
                <a:cxn ang="0">
                  <a:pos x="118" y="386"/>
                </a:cxn>
              </a:cxnLst>
              <a:rect l="0" t="0" r="r" b="b"/>
              <a:pathLst>
                <a:path w="391" h="386">
                  <a:moveTo>
                    <a:pt x="159" y="172"/>
                  </a:moveTo>
                  <a:lnTo>
                    <a:pt x="177" y="93"/>
                  </a:lnTo>
                  <a:lnTo>
                    <a:pt x="230" y="93"/>
                  </a:lnTo>
                  <a:lnTo>
                    <a:pt x="239" y="93"/>
                  </a:lnTo>
                  <a:lnTo>
                    <a:pt x="246" y="94"/>
                  </a:lnTo>
                  <a:lnTo>
                    <a:pt x="252" y="95"/>
                  </a:lnTo>
                  <a:lnTo>
                    <a:pt x="257" y="97"/>
                  </a:lnTo>
                  <a:lnTo>
                    <a:pt x="260" y="98"/>
                  </a:lnTo>
                  <a:lnTo>
                    <a:pt x="262" y="99"/>
                  </a:lnTo>
                  <a:lnTo>
                    <a:pt x="265" y="101"/>
                  </a:lnTo>
                  <a:lnTo>
                    <a:pt x="267" y="103"/>
                  </a:lnTo>
                  <a:lnTo>
                    <a:pt x="268" y="104"/>
                  </a:lnTo>
                  <a:lnTo>
                    <a:pt x="270" y="106"/>
                  </a:lnTo>
                  <a:lnTo>
                    <a:pt x="272" y="109"/>
                  </a:lnTo>
                  <a:lnTo>
                    <a:pt x="273" y="112"/>
                  </a:lnTo>
                  <a:lnTo>
                    <a:pt x="274" y="115"/>
                  </a:lnTo>
                  <a:lnTo>
                    <a:pt x="274" y="118"/>
                  </a:lnTo>
                  <a:lnTo>
                    <a:pt x="275" y="123"/>
                  </a:lnTo>
                  <a:lnTo>
                    <a:pt x="275" y="128"/>
                  </a:lnTo>
                  <a:lnTo>
                    <a:pt x="275" y="131"/>
                  </a:lnTo>
                  <a:lnTo>
                    <a:pt x="275" y="134"/>
                  </a:lnTo>
                  <a:lnTo>
                    <a:pt x="274" y="137"/>
                  </a:lnTo>
                  <a:lnTo>
                    <a:pt x="273" y="140"/>
                  </a:lnTo>
                  <a:lnTo>
                    <a:pt x="272" y="144"/>
                  </a:lnTo>
                  <a:lnTo>
                    <a:pt x="270" y="148"/>
                  </a:lnTo>
                  <a:lnTo>
                    <a:pt x="269" y="152"/>
                  </a:lnTo>
                  <a:lnTo>
                    <a:pt x="266" y="155"/>
                  </a:lnTo>
                  <a:lnTo>
                    <a:pt x="263" y="158"/>
                  </a:lnTo>
                  <a:lnTo>
                    <a:pt x="260" y="162"/>
                  </a:lnTo>
                  <a:lnTo>
                    <a:pt x="258" y="163"/>
                  </a:lnTo>
                  <a:lnTo>
                    <a:pt x="256" y="164"/>
                  </a:lnTo>
                  <a:lnTo>
                    <a:pt x="254" y="166"/>
                  </a:lnTo>
                  <a:lnTo>
                    <a:pt x="252" y="167"/>
                  </a:lnTo>
                  <a:lnTo>
                    <a:pt x="249" y="168"/>
                  </a:lnTo>
                  <a:lnTo>
                    <a:pt x="247" y="169"/>
                  </a:lnTo>
                  <a:lnTo>
                    <a:pt x="244" y="170"/>
                  </a:lnTo>
                  <a:lnTo>
                    <a:pt x="241" y="170"/>
                  </a:lnTo>
                  <a:lnTo>
                    <a:pt x="239" y="171"/>
                  </a:lnTo>
                  <a:lnTo>
                    <a:pt x="235" y="171"/>
                  </a:lnTo>
                  <a:lnTo>
                    <a:pt x="232" y="172"/>
                  </a:lnTo>
                  <a:lnTo>
                    <a:pt x="229" y="172"/>
                  </a:lnTo>
                  <a:lnTo>
                    <a:pt x="159" y="172"/>
                  </a:lnTo>
                  <a:close/>
                  <a:moveTo>
                    <a:pt x="118" y="386"/>
                  </a:moveTo>
                  <a:lnTo>
                    <a:pt x="142" y="266"/>
                  </a:lnTo>
                  <a:lnTo>
                    <a:pt x="241" y="266"/>
                  </a:lnTo>
                  <a:lnTo>
                    <a:pt x="250" y="266"/>
                  </a:lnTo>
                  <a:lnTo>
                    <a:pt x="260" y="265"/>
                  </a:lnTo>
                  <a:lnTo>
                    <a:pt x="269" y="264"/>
                  </a:lnTo>
                  <a:lnTo>
                    <a:pt x="277" y="262"/>
                  </a:lnTo>
                  <a:lnTo>
                    <a:pt x="285" y="261"/>
                  </a:lnTo>
                  <a:lnTo>
                    <a:pt x="290" y="260"/>
                  </a:lnTo>
                  <a:lnTo>
                    <a:pt x="293" y="258"/>
                  </a:lnTo>
                  <a:lnTo>
                    <a:pt x="301" y="256"/>
                  </a:lnTo>
                  <a:lnTo>
                    <a:pt x="308" y="253"/>
                  </a:lnTo>
                  <a:lnTo>
                    <a:pt x="314" y="250"/>
                  </a:lnTo>
                  <a:lnTo>
                    <a:pt x="321" y="247"/>
                  </a:lnTo>
                  <a:lnTo>
                    <a:pt x="327" y="244"/>
                  </a:lnTo>
                  <a:lnTo>
                    <a:pt x="332" y="240"/>
                  </a:lnTo>
                  <a:lnTo>
                    <a:pt x="338" y="236"/>
                  </a:lnTo>
                  <a:lnTo>
                    <a:pt x="343" y="231"/>
                  </a:lnTo>
                  <a:lnTo>
                    <a:pt x="348" y="227"/>
                  </a:lnTo>
                  <a:lnTo>
                    <a:pt x="353" y="222"/>
                  </a:lnTo>
                  <a:lnTo>
                    <a:pt x="357" y="218"/>
                  </a:lnTo>
                  <a:lnTo>
                    <a:pt x="361" y="212"/>
                  </a:lnTo>
                  <a:lnTo>
                    <a:pt x="364" y="208"/>
                  </a:lnTo>
                  <a:lnTo>
                    <a:pt x="368" y="202"/>
                  </a:lnTo>
                  <a:lnTo>
                    <a:pt x="371" y="197"/>
                  </a:lnTo>
                  <a:lnTo>
                    <a:pt x="374" y="191"/>
                  </a:lnTo>
                  <a:lnTo>
                    <a:pt x="376" y="186"/>
                  </a:lnTo>
                  <a:lnTo>
                    <a:pt x="379" y="179"/>
                  </a:lnTo>
                  <a:lnTo>
                    <a:pt x="381" y="174"/>
                  </a:lnTo>
                  <a:lnTo>
                    <a:pt x="383" y="168"/>
                  </a:lnTo>
                  <a:lnTo>
                    <a:pt x="385" y="162"/>
                  </a:lnTo>
                  <a:lnTo>
                    <a:pt x="386" y="155"/>
                  </a:lnTo>
                  <a:lnTo>
                    <a:pt x="388" y="149"/>
                  </a:lnTo>
                  <a:lnTo>
                    <a:pt x="389" y="143"/>
                  </a:lnTo>
                  <a:lnTo>
                    <a:pt x="390" y="137"/>
                  </a:lnTo>
                  <a:lnTo>
                    <a:pt x="391" y="131"/>
                  </a:lnTo>
                  <a:lnTo>
                    <a:pt x="391" y="126"/>
                  </a:lnTo>
                  <a:lnTo>
                    <a:pt x="391" y="121"/>
                  </a:lnTo>
                  <a:lnTo>
                    <a:pt x="391" y="116"/>
                  </a:lnTo>
                  <a:lnTo>
                    <a:pt x="391" y="110"/>
                  </a:lnTo>
                  <a:lnTo>
                    <a:pt x="390" y="100"/>
                  </a:lnTo>
                  <a:lnTo>
                    <a:pt x="388" y="88"/>
                  </a:lnTo>
                  <a:lnTo>
                    <a:pt x="387" y="83"/>
                  </a:lnTo>
                  <a:lnTo>
                    <a:pt x="385" y="78"/>
                  </a:lnTo>
                  <a:lnTo>
                    <a:pt x="384" y="75"/>
                  </a:lnTo>
                  <a:lnTo>
                    <a:pt x="383" y="72"/>
                  </a:lnTo>
                  <a:lnTo>
                    <a:pt x="381" y="67"/>
                  </a:lnTo>
                  <a:lnTo>
                    <a:pt x="378" y="62"/>
                  </a:lnTo>
                  <a:lnTo>
                    <a:pt x="375" y="56"/>
                  </a:lnTo>
                  <a:lnTo>
                    <a:pt x="372" y="51"/>
                  </a:lnTo>
                  <a:lnTo>
                    <a:pt x="368" y="46"/>
                  </a:lnTo>
                  <a:lnTo>
                    <a:pt x="364" y="41"/>
                  </a:lnTo>
                  <a:lnTo>
                    <a:pt x="360" y="37"/>
                  </a:lnTo>
                  <a:lnTo>
                    <a:pt x="355" y="32"/>
                  </a:lnTo>
                  <a:lnTo>
                    <a:pt x="353" y="30"/>
                  </a:lnTo>
                  <a:lnTo>
                    <a:pt x="350" y="28"/>
                  </a:lnTo>
                  <a:lnTo>
                    <a:pt x="345" y="23"/>
                  </a:lnTo>
                  <a:lnTo>
                    <a:pt x="339" y="20"/>
                  </a:lnTo>
                  <a:lnTo>
                    <a:pt x="333" y="16"/>
                  </a:lnTo>
                  <a:lnTo>
                    <a:pt x="326" y="13"/>
                  </a:lnTo>
                  <a:lnTo>
                    <a:pt x="320" y="10"/>
                  </a:lnTo>
                  <a:lnTo>
                    <a:pt x="312" y="7"/>
                  </a:lnTo>
                  <a:lnTo>
                    <a:pt x="305" y="5"/>
                  </a:lnTo>
                  <a:lnTo>
                    <a:pt x="297" y="3"/>
                  </a:lnTo>
                  <a:lnTo>
                    <a:pt x="288" y="2"/>
                  </a:lnTo>
                  <a:lnTo>
                    <a:pt x="284" y="1"/>
                  </a:lnTo>
                  <a:lnTo>
                    <a:pt x="279" y="1"/>
                  </a:lnTo>
                  <a:lnTo>
                    <a:pt x="275" y="0"/>
                  </a:lnTo>
                  <a:lnTo>
                    <a:pt x="270" y="0"/>
                  </a:lnTo>
                  <a:lnTo>
                    <a:pt x="260" y="0"/>
                  </a:lnTo>
                  <a:lnTo>
                    <a:pt x="78" y="0"/>
                  </a:lnTo>
                  <a:lnTo>
                    <a:pt x="39" y="193"/>
                  </a:lnTo>
                  <a:lnTo>
                    <a:pt x="0" y="386"/>
                  </a:lnTo>
                  <a:lnTo>
                    <a:pt x="118" y="38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1"/>
            <p:cNvSpPr>
              <a:spLocks noEditPoints="1"/>
            </p:cNvSpPr>
            <p:nvPr/>
          </p:nvSpPr>
          <p:spPr bwMode="auto">
            <a:xfrm>
              <a:off x="2351088" y="2954338"/>
              <a:ext cx="635000" cy="647700"/>
            </a:xfrm>
            <a:custGeom>
              <a:avLst/>
              <a:gdLst/>
              <a:ahLst/>
              <a:cxnLst>
                <a:cxn ang="0">
                  <a:pos x="239" y="94"/>
                </a:cxn>
                <a:cxn ang="0">
                  <a:pos x="256" y="103"/>
                </a:cxn>
                <a:cxn ang="0">
                  <a:pos x="269" y="118"/>
                </a:cxn>
                <a:cxn ang="0">
                  <a:pos x="279" y="150"/>
                </a:cxn>
                <a:cxn ang="0">
                  <a:pos x="278" y="189"/>
                </a:cxn>
                <a:cxn ang="0">
                  <a:pos x="268" y="235"/>
                </a:cxn>
                <a:cxn ang="0">
                  <a:pos x="252" y="271"/>
                </a:cxn>
                <a:cxn ang="0">
                  <a:pos x="238" y="290"/>
                </a:cxn>
                <a:cxn ang="0">
                  <a:pos x="220" y="305"/>
                </a:cxn>
                <a:cxn ang="0">
                  <a:pos x="199" y="313"/>
                </a:cxn>
                <a:cxn ang="0">
                  <a:pos x="176" y="315"/>
                </a:cxn>
                <a:cxn ang="0">
                  <a:pos x="155" y="309"/>
                </a:cxn>
                <a:cxn ang="0">
                  <a:pos x="139" y="297"/>
                </a:cxn>
                <a:cxn ang="0">
                  <a:pos x="128" y="280"/>
                </a:cxn>
                <a:cxn ang="0">
                  <a:pos x="123" y="258"/>
                </a:cxn>
                <a:cxn ang="0">
                  <a:pos x="122" y="233"/>
                </a:cxn>
                <a:cxn ang="0">
                  <a:pos x="128" y="191"/>
                </a:cxn>
                <a:cxn ang="0">
                  <a:pos x="141" y="154"/>
                </a:cxn>
                <a:cxn ang="0">
                  <a:pos x="157" y="124"/>
                </a:cxn>
                <a:cxn ang="0">
                  <a:pos x="174" y="108"/>
                </a:cxn>
                <a:cxn ang="0">
                  <a:pos x="195" y="96"/>
                </a:cxn>
                <a:cxn ang="0">
                  <a:pos x="215" y="92"/>
                </a:cxn>
                <a:cxn ang="0">
                  <a:pos x="209" y="1"/>
                </a:cxn>
                <a:cxn ang="0">
                  <a:pos x="166" y="7"/>
                </a:cxn>
                <a:cxn ang="0">
                  <a:pos x="124" y="22"/>
                </a:cxn>
                <a:cxn ang="0">
                  <a:pos x="98" y="37"/>
                </a:cxn>
                <a:cxn ang="0">
                  <a:pos x="68" y="62"/>
                </a:cxn>
                <a:cxn ang="0">
                  <a:pos x="37" y="102"/>
                </a:cxn>
                <a:cxn ang="0">
                  <a:pos x="15" y="150"/>
                </a:cxn>
                <a:cxn ang="0">
                  <a:pos x="2" y="205"/>
                </a:cxn>
                <a:cxn ang="0">
                  <a:pos x="1" y="263"/>
                </a:cxn>
                <a:cxn ang="0">
                  <a:pos x="7" y="294"/>
                </a:cxn>
                <a:cxn ang="0">
                  <a:pos x="21" y="329"/>
                </a:cxn>
                <a:cxn ang="0">
                  <a:pos x="45" y="360"/>
                </a:cxn>
                <a:cxn ang="0">
                  <a:pos x="62" y="374"/>
                </a:cxn>
                <a:cxn ang="0">
                  <a:pos x="92" y="392"/>
                </a:cxn>
                <a:cxn ang="0">
                  <a:pos x="137" y="405"/>
                </a:cxn>
                <a:cxn ang="0">
                  <a:pos x="185" y="408"/>
                </a:cxn>
                <a:cxn ang="0">
                  <a:pos x="235" y="400"/>
                </a:cxn>
                <a:cxn ang="0">
                  <a:pos x="281" y="382"/>
                </a:cxn>
                <a:cxn ang="0">
                  <a:pos x="314" y="361"/>
                </a:cxn>
                <a:cxn ang="0">
                  <a:pos x="349" y="325"/>
                </a:cxn>
                <a:cxn ang="0">
                  <a:pos x="376" y="280"/>
                </a:cxn>
                <a:cxn ang="0">
                  <a:pos x="391" y="238"/>
                </a:cxn>
                <a:cxn ang="0">
                  <a:pos x="398" y="203"/>
                </a:cxn>
                <a:cxn ang="0">
                  <a:pos x="399" y="157"/>
                </a:cxn>
                <a:cxn ang="0">
                  <a:pos x="392" y="113"/>
                </a:cxn>
                <a:cxn ang="0">
                  <a:pos x="380" y="84"/>
                </a:cxn>
                <a:cxn ang="0">
                  <a:pos x="363" y="58"/>
                </a:cxn>
                <a:cxn ang="0">
                  <a:pos x="345" y="39"/>
                </a:cxn>
                <a:cxn ang="0">
                  <a:pos x="313" y="18"/>
                </a:cxn>
                <a:cxn ang="0">
                  <a:pos x="284" y="8"/>
                </a:cxn>
                <a:cxn ang="0">
                  <a:pos x="238" y="1"/>
                </a:cxn>
              </a:cxnLst>
              <a:rect l="0" t="0" r="r" b="b"/>
              <a:pathLst>
                <a:path w="400" h="408">
                  <a:moveTo>
                    <a:pt x="220" y="92"/>
                  </a:moveTo>
                  <a:lnTo>
                    <a:pt x="226" y="92"/>
                  </a:lnTo>
                  <a:lnTo>
                    <a:pt x="230" y="93"/>
                  </a:lnTo>
                  <a:lnTo>
                    <a:pt x="234" y="93"/>
                  </a:lnTo>
                  <a:lnTo>
                    <a:pt x="239" y="94"/>
                  </a:lnTo>
                  <a:lnTo>
                    <a:pt x="243" y="95"/>
                  </a:lnTo>
                  <a:lnTo>
                    <a:pt x="247" y="97"/>
                  </a:lnTo>
                  <a:lnTo>
                    <a:pt x="250" y="99"/>
                  </a:lnTo>
                  <a:lnTo>
                    <a:pt x="253" y="101"/>
                  </a:lnTo>
                  <a:lnTo>
                    <a:pt x="256" y="103"/>
                  </a:lnTo>
                  <a:lnTo>
                    <a:pt x="259" y="106"/>
                  </a:lnTo>
                  <a:lnTo>
                    <a:pt x="262" y="109"/>
                  </a:lnTo>
                  <a:lnTo>
                    <a:pt x="264" y="111"/>
                  </a:lnTo>
                  <a:lnTo>
                    <a:pt x="267" y="115"/>
                  </a:lnTo>
                  <a:lnTo>
                    <a:pt x="269" y="118"/>
                  </a:lnTo>
                  <a:lnTo>
                    <a:pt x="270" y="122"/>
                  </a:lnTo>
                  <a:lnTo>
                    <a:pt x="272" y="126"/>
                  </a:lnTo>
                  <a:lnTo>
                    <a:pt x="275" y="133"/>
                  </a:lnTo>
                  <a:lnTo>
                    <a:pt x="277" y="142"/>
                  </a:lnTo>
                  <a:lnTo>
                    <a:pt x="279" y="150"/>
                  </a:lnTo>
                  <a:lnTo>
                    <a:pt x="279" y="155"/>
                  </a:lnTo>
                  <a:lnTo>
                    <a:pt x="280" y="159"/>
                  </a:lnTo>
                  <a:lnTo>
                    <a:pt x="280" y="169"/>
                  </a:lnTo>
                  <a:lnTo>
                    <a:pt x="279" y="179"/>
                  </a:lnTo>
                  <a:lnTo>
                    <a:pt x="278" y="189"/>
                  </a:lnTo>
                  <a:lnTo>
                    <a:pt x="277" y="199"/>
                  </a:lnTo>
                  <a:lnTo>
                    <a:pt x="275" y="211"/>
                  </a:lnTo>
                  <a:lnTo>
                    <a:pt x="271" y="224"/>
                  </a:lnTo>
                  <a:lnTo>
                    <a:pt x="270" y="229"/>
                  </a:lnTo>
                  <a:lnTo>
                    <a:pt x="268" y="235"/>
                  </a:lnTo>
                  <a:lnTo>
                    <a:pt x="264" y="246"/>
                  </a:lnTo>
                  <a:lnTo>
                    <a:pt x="262" y="251"/>
                  </a:lnTo>
                  <a:lnTo>
                    <a:pt x="260" y="257"/>
                  </a:lnTo>
                  <a:lnTo>
                    <a:pt x="254" y="266"/>
                  </a:lnTo>
                  <a:lnTo>
                    <a:pt x="252" y="271"/>
                  </a:lnTo>
                  <a:lnTo>
                    <a:pt x="249" y="275"/>
                  </a:lnTo>
                  <a:lnTo>
                    <a:pt x="247" y="279"/>
                  </a:lnTo>
                  <a:lnTo>
                    <a:pt x="244" y="283"/>
                  </a:lnTo>
                  <a:lnTo>
                    <a:pt x="240" y="287"/>
                  </a:lnTo>
                  <a:lnTo>
                    <a:pt x="238" y="290"/>
                  </a:lnTo>
                  <a:lnTo>
                    <a:pt x="234" y="294"/>
                  </a:lnTo>
                  <a:lnTo>
                    <a:pt x="231" y="297"/>
                  </a:lnTo>
                  <a:lnTo>
                    <a:pt x="227" y="300"/>
                  </a:lnTo>
                  <a:lnTo>
                    <a:pt x="224" y="302"/>
                  </a:lnTo>
                  <a:lnTo>
                    <a:pt x="220" y="305"/>
                  </a:lnTo>
                  <a:lnTo>
                    <a:pt x="216" y="307"/>
                  </a:lnTo>
                  <a:lnTo>
                    <a:pt x="212" y="309"/>
                  </a:lnTo>
                  <a:lnTo>
                    <a:pt x="208" y="311"/>
                  </a:lnTo>
                  <a:lnTo>
                    <a:pt x="204" y="312"/>
                  </a:lnTo>
                  <a:lnTo>
                    <a:pt x="199" y="313"/>
                  </a:lnTo>
                  <a:lnTo>
                    <a:pt x="195" y="314"/>
                  </a:lnTo>
                  <a:lnTo>
                    <a:pt x="191" y="315"/>
                  </a:lnTo>
                  <a:lnTo>
                    <a:pt x="186" y="315"/>
                  </a:lnTo>
                  <a:lnTo>
                    <a:pt x="181" y="315"/>
                  </a:lnTo>
                  <a:lnTo>
                    <a:pt x="176" y="315"/>
                  </a:lnTo>
                  <a:lnTo>
                    <a:pt x="171" y="314"/>
                  </a:lnTo>
                  <a:lnTo>
                    <a:pt x="167" y="313"/>
                  </a:lnTo>
                  <a:lnTo>
                    <a:pt x="162" y="312"/>
                  </a:lnTo>
                  <a:lnTo>
                    <a:pt x="158" y="311"/>
                  </a:lnTo>
                  <a:lnTo>
                    <a:pt x="155" y="309"/>
                  </a:lnTo>
                  <a:lnTo>
                    <a:pt x="151" y="307"/>
                  </a:lnTo>
                  <a:lnTo>
                    <a:pt x="148" y="305"/>
                  </a:lnTo>
                  <a:lnTo>
                    <a:pt x="145" y="303"/>
                  </a:lnTo>
                  <a:lnTo>
                    <a:pt x="141" y="300"/>
                  </a:lnTo>
                  <a:lnTo>
                    <a:pt x="139" y="297"/>
                  </a:lnTo>
                  <a:lnTo>
                    <a:pt x="136" y="294"/>
                  </a:lnTo>
                  <a:lnTo>
                    <a:pt x="134" y="291"/>
                  </a:lnTo>
                  <a:lnTo>
                    <a:pt x="132" y="288"/>
                  </a:lnTo>
                  <a:lnTo>
                    <a:pt x="130" y="284"/>
                  </a:lnTo>
                  <a:lnTo>
                    <a:pt x="128" y="280"/>
                  </a:lnTo>
                  <a:lnTo>
                    <a:pt x="127" y="276"/>
                  </a:lnTo>
                  <a:lnTo>
                    <a:pt x="126" y="272"/>
                  </a:lnTo>
                  <a:lnTo>
                    <a:pt x="125" y="267"/>
                  </a:lnTo>
                  <a:lnTo>
                    <a:pt x="124" y="263"/>
                  </a:lnTo>
                  <a:lnTo>
                    <a:pt x="123" y="258"/>
                  </a:lnTo>
                  <a:lnTo>
                    <a:pt x="123" y="254"/>
                  </a:lnTo>
                  <a:lnTo>
                    <a:pt x="122" y="249"/>
                  </a:lnTo>
                  <a:lnTo>
                    <a:pt x="122" y="244"/>
                  </a:lnTo>
                  <a:lnTo>
                    <a:pt x="122" y="239"/>
                  </a:lnTo>
                  <a:lnTo>
                    <a:pt x="122" y="233"/>
                  </a:lnTo>
                  <a:lnTo>
                    <a:pt x="123" y="228"/>
                  </a:lnTo>
                  <a:lnTo>
                    <a:pt x="123" y="223"/>
                  </a:lnTo>
                  <a:lnTo>
                    <a:pt x="125" y="212"/>
                  </a:lnTo>
                  <a:lnTo>
                    <a:pt x="127" y="200"/>
                  </a:lnTo>
                  <a:lnTo>
                    <a:pt x="128" y="191"/>
                  </a:lnTo>
                  <a:lnTo>
                    <a:pt x="131" y="182"/>
                  </a:lnTo>
                  <a:lnTo>
                    <a:pt x="134" y="172"/>
                  </a:lnTo>
                  <a:lnTo>
                    <a:pt x="135" y="167"/>
                  </a:lnTo>
                  <a:lnTo>
                    <a:pt x="137" y="163"/>
                  </a:lnTo>
                  <a:lnTo>
                    <a:pt x="141" y="154"/>
                  </a:lnTo>
                  <a:lnTo>
                    <a:pt x="145" y="145"/>
                  </a:lnTo>
                  <a:lnTo>
                    <a:pt x="147" y="141"/>
                  </a:lnTo>
                  <a:lnTo>
                    <a:pt x="149" y="136"/>
                  </a:lnTo>
                  <a:lnTo>
                    <a:pt x="155" y="128"/>
                  </a:lnTo>
                  <a:lnTo>
                    <a:pt x="157" y="124"/>
                  </a:lnTo>
                  <a:lnTo>
                    <a:pt x="160" y="120"/>
                  </a:lnTo>
                  <a:lnTo>
                    <a:pt x="163" y="117"/>
                  </a:lnTo>
                  <a:lnTo>
                    <a:pt x="167" y="114"/>
                  </a:lnTo>
                  <a:lnTo>
                    <a:pt x="170" y="110"/>
                  </a:lnTo>
                  <a:lnTo>
                    <a:pt x="174" y="108"/>
                  </a:lnTo>
                  <a:lnTo>
                    <a:pt x="177" y="105"/>
                  </a:lnTo>
                  <a:lnTo>
                    <a:pt x="182" y="102"/>
                  </a:lnTo>
                  <a:lnTo>
                    <a:pt x="186" y="100"/>
                  </a:lnTo>
                  <a:lnTo>
                    <a:pt x="190" y="98"/>
                  </a:lnTo>
                  <a:lnTo>
                    <a:pt x="195" y="96"/>
                  </a:lnTo>
                  <a:lnTo>
                    <a:pt x="197" y="95"/>
                  </a:lnTo>
                  <a:lnTo>
                    <a:pt x="199" y="95"/>
                  </a:lnTo>
                  <a:lnTo>
                    <a:pt x="205" y="93"/>
                  </a:lnTo>
                  <a:lnTo>
                    <a:pt x="210" y="93"/>
                  </a:lnTo>
                  <a:lnTo>
                    <a:pt x="215" y="92"/>
                  </a:lnTo>
                  <a:lnTo>
                    <a:pt x="220" y="92"/>
                  </a:lnTo>
                  <a:close/>
                  <a:moveTo>
                    <a:pt x="225" y="0"/>
                  </a:moveTo>
                  <a:lnTo>
                    <a:pt x="219" y="0"/>
                  </a:lnTo>
                  <a:lnTo>
                    <a:pt x="214" y="0"/>
                  </a:lnTo>
                  <a:lnTo>
                    <a:pt x="209" y="1"/>
                  </a:lnTo>
                  <a:lnTo>
                    <a:pt x="203" y="1"/>
                  </a:lnTo>
                  <a:lnTo>
                    <a:pt x="192" y="2"/>
                  </a:lnTo>
                  <a:lnTo>
                    <a:pt x="182" y="4"/>
                  </a:lnTo>
                  <a:lnTo>
                    <a:pt x="171" y="6"/>
                  </a:lnTo>
                  <a:lnTo>
                    <a:pt x="166" y="7"/>
                  </a:lnTo>
                  <a:lnTo>
                    <a:pt x="162" y="8"/>
                  </a:lnTo>
                  <a:lnTo>
                    <a:pt x="152" y="11"/>
                  </a:lnTo>
                  <a:lnTo>
                    <a:pt x="142" y="14"/>
                  </a:lnTo>
                  <a:lnTo>
                    <a:pt x="133" y="18"/>
                  </a:lnTo>
                  <a:lnTo>
                    <a:pt x="124" y="22"/>
                  </a:lnTo>
                  <a:lnTo>
                    <a:pt x="119" y="25"/>
                  </a:lnTo>
                  <a:lnTo>
                    <a:pt x="115" y="27"/>
                  </a:lnTo>
                  <a:lnTo>
                    <a:pt x="111" y="29"/>
                  </a:lnTo>
                  <a:lnTo>
                    <a:pt x="106" y="32"/>
                  </a:lnTo>
                  <a:lnTo>
                    <a:pt x="98" y="37"/>
                  </a:lnTo>
                  <a:lnTo>
                    <a:pt x="90" y="43"/>
                  </a:lnTo>
                  <a:lnTo>
                    <a:pt x="83" y="49"/>
                  </a:lnTo>
                  <a:lnTo>
                    <a:pt x="75" y="56"/>
                  </a:lnTo>
                  <a:lnTo>
                    <a:pt x="71" y="59"/>
                  </a:lnTo>
                  <a:lnTo>
                    <a:pt x="68" y="62"/>
                  </a:lnTo>
                  <a:lnTo>
                    <a:pt x="61" y="69"/>
                  </a:lnTo>
                  <a:lnTo>
                    <a:pt x="55" y="77"/>
                  </a:lnTo>
                  <a:lnTo>
                    <a:pt x="49" y="85"/>
                  </a:lnTo>
                  <a:lnTo>
                    <a:pt x="43" y="93"/>
                  </a:lnTo>
                  <a:lnTo>
                    <a:pt x="37" y="102"/>
                  </a:lnTo>
                  <a:lnTo>
                    <a:pt x="32" y="111"/>
                  </a:lnTo>
                  <a:lnTo>
                    <a:pt x="28" y="120"/>
                  </a:lnTo>
                  <a:lnTo>
                    <a:pt x="23" y="130"/>
                  </a:lnTo>
                  <a:lnTo>
                    <a:pt x="19" y="140"/>
                  </a:lnTo>
                  <a:lnTo>
                    <a:pt x="15" y="150"/>
                  </a:lnTo>
                  <a:lnTo>
                    <a:pt x="12" y="160"/>
                  </a:lnTo>
                  <a:lnTo>
                    <a:pt x="9" y="171"/>
                  </a:lnTo>
                  <a:lnTo>
                    <a:pt x="7" y="182"/>
                  </a:lnTo>
                  <a:lnTo>
                    <a:pt x="4" y="193"/>
                  </a:lnTo>
                  <a:lnTo>
                    <a:pt x="2" y="205"/>
                  </a:lnTo>
                  <a:lnTo>
                    <a:pt x="1" y="217"/>
                  </a:lnTo>
                  <a:lnTo>
                    <a:pt x="0" y="229"/>
                  </a:lnTo>
                  <a:lnTo>
                    <a:pt x="0" y="241"/>
                  </a:lnTo>
                  <a:lnTo>
                    <a:pt x="0" y="252"/>
                  </a:lnTo>
                  <a:lnTo>
                    <a:pt x="1" y="263"/>
                  </a:lnTo>
                  <a:lnTo>
                    <a:pt x="1" y="269"/>
                  </a:lnTo>
                  <a:lnTo>
                    <a:pt x="2" y="274"/>
                  </a:lnTo>
                  <a:lnTo>
                    <a:pt x="4" y="284"/>
                  </a:lnTo>
                  <a:lnTo>
                    <a:pt x="5" y="289"/>
                  </a:lnTo>
                  <a:lnTo>
                    <a:pt x="7" y="294"/>
                  </a:lnTo>
                  <a:lnTo>
                    <a:pt x="9" y="303"/>
                  </a:lnTo>
                  <a:lnTo>
                    <a:pt x="13" y="312"/>
                  </a:lnTo>
                  <a:lnTo>
                    <a:pt x="14" y="316"/>
                  </a:lnTo>
                  <a:lnTo>
                    <a:pt x="16" y="321"/>
                  </a:lnTo>
                  <a:lnTo>
                    <a:pt x="21" y="329"/>
                  </a:lnTo>
                  <a:lnTo>
                    <a:pt x="26" y="336"/>
                  </a:lnTo>
                  <a:lnTo>
                    <a:pt x="31" y="344"/>
                  </a:lnTo>
                  <a:lnTo>
                    <a:pt x="36" y="350"/>
                  </a:lnTo>
                  <a:lnTo>
                    <a:pt x="42" y="357"/>
                  </a:lnTo>
                  <a:lnTo>
                    <a:pt x="45" y="360"/>
                  </a:lnTo>
                  <a:lnTo>
                    <a:pt x="48" y="363"/>
                  </a:lnTo>
                  <a:lnTo>
                    <a:pt x="51" y="366"/>
                  </a:lnTo>
                  <a:lnTo>
                    <a:pt x="55" y="369"/>
                  </a:lnTo>
                  <a:lnTo>
                    <a:pt x="58" y="372"/>
                  </a:lnTo>
                  <a:lnTo>
                    <a:pt x="62" y="374"/>
                  </a:lnTo>
                  <a:lnTo>
                    <a:pt x="65" y="377"/>
                  </a:lnTo>
                  <a:lnTo>
                    <a:pt x="69" y="379"/>
                  </a:lnTo>
                  <a:lnTo>
                    <a:pt x="77" y="384"/>
                  </a:lnTo>
                  <a:lnTo>
                    <a:pt x="85" y="388"/>
                  </a:lnTo>
                  <a:lnTo>
                    <a:pt x="92" y="392"/>
                  </a:lnTo>
                  <a:lnTo>
                    <a:pt x="101" y="395"/>
                  </a:lnTo>
                  <a:lnTo>
                    <a:pt x="110" y="398"/>
                  </a:lnTo>
                  <a:lnTo>
                    <a:pt x="119" y="400"/>
                  </a:lnTo>
                  <a:lnTo>
                    <a:pt x="127" y="403"/>
                  </a:lnTo>
                  <a:lnTo>
                    <a:pt x="137" y="405"/>
                  </a:lnTo>
                  <a:lnTo>
                    <a:pt x="146" y="406"/>
                  </a:lnTo>
                  <a:lnTo>
                    <a:pt x="156" y="407"/>
                  </a:lnTo>
                  <a:lnTo>
                    <a:pt x="165" y="408"/>
                  </a:lnTo>
                  <a:lnTo>
                    <a:pt x="175" y="408"/>
                  </a:lnTo>
                  <a:lnTo>
                    <a:pt x="185" y="408"/>
                  </a:lnTo>
                  <a:lnTo>
                    <a:pt x="196" y="407"/>
                  </a:lnTo>
                  <a:lnTo>
                    <a:pt x="205" y="406"/>
                  </a:lnTo>
                  <a:lnTo>
                    <a:pt x="215" y="405"/>
                  </a:lnTo>
                  <a:lnTo>
                    <a:pt x="225" y="403"/>
                  </a:lnTo>
                  <a:lnTo>
                    <a:pt x="235" y="400"/>
                  </a:lnTo>
                  <a:lnTo>
                    <a:pt x="244" y="397"/>
                  </a:lnTo>
                  <a:lnTo>
                    <a:pt x="254" y="394"/>
                  </a:lnTo>
                  <a:lnTo>
                    <a:pt x="263" y="391"/>
                  </a:lnTo>
                  <a:lnTo>
                    <a:pt x="272" y="387"/>
                  </a:lnTo>
                  <a:lnTo>
                    <a:pt x="281" y="382"/>
                  </a:lnTo>
                  <a:lnTo>
                    <a:pt x="289" y="377"/>
                  </a:lnTo>
                  <a:lnTo>
                    <a:pt x="297" y="372"/>
                  </a:lnTo>
                  <a:lnTo>
                    <a:pt x="302" y="370"/>
                  </a:lnTo>
                  <a:lnTo>
                    <a:pt x="306" y="366"/>
                  </a:lnTo>
                  <a:lnTo>
                    <a:pt x="314" y="361"/>
                  </a:lnTo>
                  <a:lnTo>
                    <a:pt x="321" y="354"/>
                  </a:lnTo>
                  <a:lnTo>
                    <a:pt x="329" y="348"/>
                  </a:lnTo>
                  <a:lnTo>
                    <a:pt x="336" y="340"/>
                  </a:lnTo>
                  <a:lnTo>
                    <a:pt x="342" y="333"/>
                  </a:lnTo>
                  <a:lnTo>
                    <a:pt x="349" y="325"/>
                  </a:lnTo>
                  <a:lnTo>
                    <a:pt x="355" y="316"/>
                  </a:lnTo>
                  <a:lnTo>
                    <a:pt x="361" y="308"/>
                  </a:lnTo>
                  <a:lnTo>
                    <a:pt x="367" y="299"/>
                  </a:lnTo>
                  <a:lnTo>
                    <a:pt x="372" y="290"/>
                  </a:lnTo>
                  <a:lnTo>
                    <a:pt x="376" y="280"/>
                  </a:lnTo>
                  <a:lnTo>
                    <a:pt x="381" y="270"/>
                  </a:lnTo>
                  <a:lnTo>
                    <a:pt x="385" y="260"/>
                  </a:lnTo>
                  <a:lnTo>
                    <a:pt x="386" y="254"/>
                  </a:lnTo>
                  <a:lnTo>
                    <a:pt x="388" y="249"/>
                  </a:lnTo>
                  <a:lnTo>
                    <a:pt x="391" y="238"/>
                  </a:lnTo>
                  <a:lnTo>
                    <a:pt x="394" y="227"/>
                  </a:lnTo>
                  <a:lnTo>
                    <a:pt x="395" y="221"/>
                  </a:lnTo>
                  <a:lnTo>
                    <a:pt x="396" y="215"/>
                  </a:lnTo>
                  <a:lnTo>
                    <a:pt x="397" y="209"/>
                  </a:lnTo>
                  <a:lnTo>
                    <a:pt x="398" y="203"/>
                  </a:lnTo>
                  <a:lnTo>
                    <a:pt x="399" y="194"/>
                  </a:lnTo>
                  <a:lnTo>
                    <a:pt x="400" y="184"/>
                  </a:lnTo>
                  <a:lnTo>
                    <a:pt x="400" y="175"/>
                  </a:lnTo>
                  <a:lnTo>
                    <a:pt x="400" y="166"/>
                  </a:lnTo>
                  <a:lnTo>
                    <a:pt x="399" y="157"/>
                  </a:lnTo>
                  <a:lnTo>
                    <a:pt x="399" y="148"/>
                  </a:lnTo>
                  <a:lnTo>
                    <a:pt x="397" y="139"/>
                  </a:lnTo>
                  <a:lnTo>
                    <a:pt x="396" y="130"/>
                  </a:lnTo>
                  <a:lnTo>
                    <a:pt x="394" y="121"/>
                  </a:lnTo>
                  <a:lnTo>
                    <a:pt x="392" y="113"/>
                  </a:lnTo>
                  <a:lnTo>
                    <a:pt x="389" y="104"/>
                  </a:lnTo>
                  <a:lnTo>
                    <a:pt x="387" y="100"/>
                  </a:lnTo>
                  <a:lnTo>
                    <a:pt x="386" y="96"/>
                  </a:lnTo>
                  <a:lnTo>
                    <a:pt x="382" y="88"/>
                  </a:lnTo>
                  <a:lnTo>
                    <a:pt x="380" y="84"/>
                  </a:lnTo>
                  <a:lnTo>
                    <a:pt x="378" y="80"/>
                  </a:lnTo>
                  <a:lnTo>
                    <a:pt x="374" y="72"/>
                  </a:lnTo>
                  <a:lnTo>
                    <a:pt x="371" y="68"/>
                  </a:lnTo>
                  <a:lnTo>
                    <a:pt x="369" y="65"/>
                  </a:lnTo>
                  <a:lnTo>
                    <a:pt x="363" y="58"/>
                  </a:lnTo>
                  <a:lnTo>
                    <a:pt x="361" y="54"/>
                  </a:lnTo>
                  <a:lnTo>
                    <a:pt x="358" y="51"/>
                  </a:lnTo>
                  <a:lnTo>
                    <a:pt x="354" y="48"/>
                  </a:lnTo>
                  <a:lnTo>
                    <a:pt x="351" y="45"/>
                  </a:lnTo>
                  <a:lnTo>
                    <a:pt x="345" y="39"/>
                  </a:lnTo>
                  <a:lnTo>
                    <a:pt x="337" y="33"/>
                  </a:lnTo>
                  <a:lnTo>
                    <a:pt x="333" y="30"/>
                  </a:lnTo>
                  <a:lnTo>
                    <a:pt x="330" y="27"/>
                  </a:lnTo>
                  <a:lnTo>
                    <a:pt x="322" y="23"/>
                  </a:lnTo>
                  <a:lnTo>
                    <a:pt x="313" y="18"/>
                  </a:lnTo>
                  <a:lnTo>
                    <a:pt x="308" y="16"/>
                  </a:lnTo>
                  <a:lnTo>
                    <a:pt x="304" y="14"/>
                  </a:lnTo>
                  <a:lnTo>
                    <a:pt x="299" y="12"/>
                  </a:lnTo>
                  <a:lnTo>
                    <a:pt x="294" y="11"/>
                  </a:lnTo>
                  <a:lnTo>
                    <a:pt x="284" y="8"/>
                  </a:lnTo>
                  <a:lnTo>
                    <a:pt x="273" y="5"/>
                  </a:lnTo>
                  <a:lnTo>
                    <a:pt x="268" y="4"/>
                  </a:lnTo>
                  <a:lnTo>
                    <a:pt x="262" y="3"/>
                  </a:lnTo>
                  <a:lnTo>
                    <a:pt x="250" y="2"/>
                  </a:lnTo>
                  <a:lnTo>
                    <a:pt x="238" y="1"/>
                  </a:lnTo>
                  <a:lnTo>
                    <a:pt x="232" y="0"/>
                  </a:lnTo>
                  <a:lnTo>
                    <a:pt x="225"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2"/>
            <p:cNvSpPr>
              <a:spLocks noEditPoints="1"/>
            </p:cNvSpPr>
            <p:nvPr/>
          </p:nvSpPr>
          <p:spPr bwMode="auto">
            <a:xfrm>
              <a:off x="2949575" y="2974975"/>
              <a:ext cx="652462" cy="612775"/>
            </a:xfrm>
            <a:custGeom>
              <a:avLst/>
              <a:gdLst/>
              <a:ahLst/>
              <a:cxnLst>
                <a:cxn ang="0">
                  <a:pos x="236" y="90"/>
                </a:cxn>
                <a:cxn ang="0">
                  <a:pos x="251" y="92"/>
                </a:cxn>
                <a:cxn ang="0">
                  <a:pos x="263" y="96"/>
                </a:cxn>
                <a:cxn ang="0">
                  <a:pos x="273" y="103"/>
                </a:cxn>
                <a:cxn ang="0">
                  <a:pos x="281" y="112"/>
                </a:cxn>
                <a:cxn ang="0">
                  <a:pos x="286" y="121"/>
                </a:cxn>
                <a:cxn ang="0">
                  <a:pos x="289" y="129"/>
                </a:cxn>
                <a:cxn ang="0">
                  <a:pos x="292" y="145"/>
                </a:cxn>
                <a:cxn ang="0">
                  <a:pos x="292" y="163"/>
                </a:cxn>
                <a:cxn ang="0">
                  <a:pos x="288" y="191"/>
                </a:cxn>
                <a:cxn ang="0">
                  <a:pos x="282" y="214"/>
                </a:cxn>
                <a:cxn ang="0">
                  <a:pos x="275" y="233"/>
                </a:cxn>
                <a:cxn ang="0">
                  <a:pos x="267" y="249"/>
                </a:cxn>
                <a:cxn ang="0">
                  <a:pos x="258" y="261"/>
                </a:cxn>
                <a:cxn ang="0">
                  <a:pos x="252" y="268"/>
                </a:cxn>
                <a:cxn ang="0">
                  <a:pos x="240" y="276"/>
                </a:cxn>
                <a:cxn ang="0">
                  <a:pos x="228" y="282"/>
                </a:cxn>
                <a:cxn ang="0">
                  <a:pos x="210" y="287"/>
                </a:cxn>
                <a:cxn ang="0">
                  <a:pos x="179" y="290"/>
                </a:cxn>
                <a:cxn ang="0">
                  <a:pos x="179" y="90"/>
                </a:cxn>
                <a:cxn ang="0">
                  <a:pos x="183" y="386"/>
                </a:cxn>
                <a:cxn ang="0">
                  <a:pos x="206" y="384"/>
                </a:cxn>
                <a:cxn ang="0">
                  <a:pos x="233" y="380"/>
                </a:cxn>
                <a:cxn ang="0">
                  <a:pos x="252" y="376"/>
                </a:cxn>
                <a:cxn ang="0">
                  <a:pos x="275" y="368"/>
                </a:cxn>
                <a:cxn ang="0">
                  <a:pos x="304" y="355"/>
                </a:cxn>
                <a:cxn ang="0">
                  <a:pos x="322" y="344"/>
                </a:cxn>
                <a:cxn ang="0">
                  <a:pos x="333" y="335"/>
                </a:cxn>
                <a:cxn ang="0">
                  <a:pos x="349" y="319"/>
                </a:cxn>
                <a:cxn ang="0">
                  <a:pos x="360" y="306"/>
                </a:cxn>
                <a:cxn ang="0">
                  <a:pos x="370" y="292"/>
                </a:cxn>
                <a:cxn ang="0">
                  <a:pos x="381" y="271"/>
                </a:cxn>
                <a:cxn ang="0">
                  <a:pos x="397" y="233"/>
                </a:cxn>
                <a:cxn ang="0">
                  <a:pos x="405" y="200"/>
                </a:cxn>
                <a:cxn ang="0">
                  <a:pos x="410" y="169"/>
                </a:cxn>
                <a:cxn ang="0">
                  <a:pos x="410" y="139"/>
                </a:cxn>
                <a:cxn ang="0">
                  <a:pos x="408" y="120"/>
                </a:cxn>
                <a:cxn ang="0">
                  <a:pos x="405" y="101"/>
                </a:cxn>
                <a:cxn ang="0">
                  <a:pos x="397" y="80"/>
                </a:cxn>
                <a:cxn ang="0">
                  <a:pos x="391" y="68"/>
                </a:cxn>
                <a:cxn ang="0">
                  <a:pos x="384" y="57"/>
                </a:cxn>
                <a:cxn ang="0">
                  <a:pos x="375" y="47"/>
                </a:cxn>
                <a:cxn ang="0">
                  <a:pos x="366" y="37"/>
                </a:cxn>
                <a:cxn ang="0">
                  <a:pos x="346" y="23"/>
                </a:cxn>
                <a:cxn ang="0">
                  <a:pos x="329" y="14"/>
                </a:cxn>
                <a:cxn ang="0">
                  <a:pos x="309" y="7"/>
                </a:cxn>
                <a:cxn ang="0">
                  <a:pos x="286" y="3"/>
                </a:cxn>
                <a:cxn ang="0">
                  <a:pos x="254" y="0"/>
                </a:cxn>
                <a:cxn ang="0">
                  <a:pos x="39" y="193"/>
                </a:cxn>
              </a:cxnLst>
              <a:rect l="0" t="0" r="r" b="b"/>
              <a:pathLst>
                <a:path w="411" h="386">
                  <a:moveTo>
                    <a:pt x="179" y="90"/>
                  </a:moveTo>
                  <a:lnTo>
                    <a:pt x="230" y="90"/>
                  </a:lnTo>
                  <a:lnTo>
                    <a:pt x="236" y="90"/>
                  </a:lnTo>
                  <a:lnTo>
                    <a:pt x="241" y="90"/>
                  </a:lnTo>
                  <a:lnTo>
                    <a:pt x="246" y="91"/>
                  </a:lnTo>
                  <a:lnTo>
                    <a:pt x="251" y="92"/>
                  </a:lnTo>
                  <a:lnTo>
                    <a:pt x="255" y="93"/>
                  </a:lnTo>
                  <a:lnTo>
                    <a:pt x="259" y="95"/>
                  </a:lnTo>
                  <a:lnTo>
                    <a:pt x="263" y="96"/>
                  </a:lnTo>
                  <a:lnTo>
                    <a:pt x="267" y="98"/>
                  </a:lnTo>
                  <a:lnTo>
                    <a:pt x="270" y="101"/>
                  </a:lnTo>
                  <a:lnTo>
                    <a:pt x="273" y="103"/>
                  </a:lnTo>
                  <a:lnTo>
                    <a:pt x="276" y="106"/>
                  </a:lnTo>
                  <a:lnTo>
                    <a:pt x="278" y="109"/>
                  </a:lnTo>
                  <a:lnTo>
                    <a:pt x="281" y="112"/>
                  </a:lnTo>
                  <a:lnTo>
                    <a:pt x="283" y="115"/>
                  </a:lnTo>
                  <a:lnTo>
                    <a:pt x="285" y="118"/>
                  </a:lnTo>
                  <a:lnTo>
                    <a:pt x="286" y="121"/>
                  </a:lnTo>
                  <a:lnTo>
                    <a:pt x="287" y="123"/>
                  </a:lnTo>
                  <a:lnTo>
                    <a:pt x="288" y="125"/>
                  </a:lnTo>
                  <a:lnTo>
                    <a:pt x="289" y="129"/>
                  </a:lnTo>
                  <a:lnTo>
                    <a:pt x="290" y="133"/>
                  </a:lnTo>
                  <a:lnTo>
                    <a:pt x="291" y="137"/>
                  </a:lnTo>
                  <a:lnTo>
                    <a:pt x="292" y="145"/>
                  </a:lnTo>
                  <a:lnTo>
                    <a:pt x="292" y="154"/>
                  </a:lnTo>
                  <a:lnTo>
                    <a:pt x="292" y="158"/>
                  </a:lnTo>
                  <a:lnTo>
                    <a:pt x="292" y="163"/>
                  </a:lnTo>
                  <a:lnTo>
                    <a:pt x="291" y="172"/>
                  </a:lnTo>
                  <a:lnTo>
                    <a:pt x="290" y="182"/>
                  </a:lnTo>
                  <a:lnTo>
                    <a:pt x="288" y="191"/>
                  </a:lnTo>
                  <a:lnTo>
                    <a:pt x="286" y="199"/>
                  </a:lnTo>
                  <a:lnTo>
                    <a:pt x="284" y="207"/>
                  </a:lnTo>
                  <a:lnTo>
                    <a:pt x="282" y="214"/>
                  </a:lnTo>
                  <a:lnTo>
                    <a:pt x="280" y="220"/>
                  </a:lnTo>
                  <a:lnTo>
                    <a:pt x="277" y="227"/>
                  </a:lnTo>
                  <a:lnTo>
                    <a:pt x="275" y="233"/>
                  </a:lnTo>
                  <a:lnTo>
                    <a:pt x="273" y="238"/>
                  </a:lnTo>
                  <a:lnTo>
                    <a:pt x="270" y="244"/>
                  </a:lnTo>
                  <a:lnTo>
                    <a:pt x="267" y="249"/>
                  </a:lnTo>
                  <a:lnTo>
                    <a:pt x="264" y="253"/>
                  </a:lnTo>
                  <a:lnTo>
                    <a:pt x="261" y="257"/>
                  </a:lnTo>
                  <a:lnTo>
                    <a:pt x="258" y="261"/>
                  </a:lnTo>
                  <a:lnTo>
                    <a:pt x="256" y="263"/>
                  </a:lnTo>
                  <a:lnTo>
                    <a:pt x="255" y="265"/>
                  </a:lnTo>
                  <a:lnTo>
                    <a:pt x="252" y="268"/>
                  </a:lnTo>
                  <a:lnTo>
                    <a:pt x="248" y="271"/>
                  </a:lnTo>
                  <a:lnTo>
                    <a:pt x="244" y="274"/>
                  </a:lnTo>
                  <a:lnTo>
                    <a:pt x="240" y="276"/>
                  </a:lnTo>
                  <a:lnTo>
                    <a:pt x="237" y="278"/>
                  </a:lnTo>
                  <a:lnTo>
                    <a:pt x="232" y="280"/>
                  </a:lnTo>
                  <a:lnTo>
                    <a:pt x="228" y="282"/>
                  </a:lnTo>
                  <a:lnTo>
                    <a:pt x="220" y="285"/>
                  </a:lnTo>
                  <a:lnTo>
                    <a:pt x="215" y="286"/>
                  </a:lnTo>
                  <a:lnTo>
                    <a:pt x="210" y="287"/>
                  </a:lnTo>
                  <a:lnTo>
                    <a:pt x="201" y="289"/>
                  </a:lnTo>
                  <a:lnTo>
                    <a:pt x="190" y="290"/>
                  </a:lnTo>
                  <a:lnTo>
                    <a:pt x="179" y="290"/>
                  </a:lnTo>
                  <a:lnTo>
                    <a:pt x="167" y="290"/>
                  </a:lnTo>
                  <a:lnTo>
                    <a:pt x="139" y="290"/>
                  </a:lnTo>
                  <a:lnTo>
                    <a:pt x="179" y="90"/>
                  </a:lnTo>
                  <a:close/>
                  <a:moveTo>
                    <a:pt x="167" y="386"/>
                  </a:moveTo>
                  <a:lnTo>
                    <a:pt x="176" y="386"/>
                  </a:lnTo>
                  <a:lnTo>
                    <a:pt x="183" y="386"/>
                  </a:lnTo>
                  <a:lnTo>
                    <a:pt x="191" y="385"/>
                  </a:lnTo>
                  <a:lnTo>
                    <a:pt x="199" y="385"/>
                  </a:lnTo>
                  <a:lnTo>
                    <a:pt x="206" y="384"/>
                  </a:lnTo>
                  <a:lnTo>
                    <a:pt x="213" y="384"/>
                  </a:lnTo>
                  <a:lnTo>
                    <a:pt x="227" y="382"/>
                  </a:lnTo>
                  <a:lnTo>
                    <a:pt x="233" y="380"/>
                  </a:lnTo>
                  <a:lnTo>
                    <a:pt x="240" y="379"/>
                  </a:lnTo>
                  <a:lnTo>
                    <a:pt x="246" y="377"/>
                  </a:lnTo>
                  <a:lnTo>
                    <a:pt x="252" y="376"/>
                  </a:lnTo>
                  <a:lnTo>
                    <a:pt x="264" y="373"/>
                  </a:lnTo>
                  <a:lnTo>
                    <a:pt x="269" y="371"/>
                  </a:lnTo>
                  <a:lnTo>
                    <a:pt x="275" y="368"/>
                  </a:lnTo>
                  <a:lnTo>
                    <a:pt x="285" y="364"/>
                  </a:lnTo>
                  <a:lnTo>
                    <a:pt x="295" y="359"/>
                  </a:lnTo>
                  <a:lnTo>
                    <a:pt x="304" y="355"/>
                  </a:lnTo>
                  <a:lnTo>
                    <a:pt x="313" y="349"/>
                  </a:lnTo>
                  <a:lnTo>
                    <a:pt x="317" y="347"/>
                  </a:lnTo>
                  <a:lnTo>
                    <a:pt x="322" y="344"/>
                  </a:lnTo>
                  <a:lnTo>
                    <a:pt x="325" y="341"/>
                  </a:lnTo>
                  <a:lnTo>
                    <a:pt x="329" y="338"/>
                  </a:lnTo>
                  <a:lnTo>
                    <a:pt x="333" y="335"/>
                  </a:lnTo>
                  <a:lnTo>
                    <a:pt x="336" y="332"/>
                  </a:lnTo>
                  <a:lnTo>
                    <a:pt x="343" y="326"/>
                  </a:lnTo>
                  <a:lnTo>
                    <a:pt x="349" y="319"/>
                  </a:lnTo>
                  <a:lnTo>
                    <a:pt x="352" y="316"/>
                  </a:lnTo>
                  <a:lnTo>
                    <a:pt x="355" y="312"/>
                  </a:lnTo>
                  <a:lnTo>
                    <a:pt x="360" y="306"/>
                  </a:lnTo>
                  <a:lnTo>
                    <a:pt x="363" y="302"/>
                  </a:lnTo>
                  <a:lnTo>
                    <a:pt x="365" y="299"/>
                  </a:lnTo>
                  <a:lnTo>
                    <a:pt x="370" y="292"/>
                  </a:lnTo>
                  <a:lnTo>
                    <a:pt x="374" y="285"/>
                  </a:lnTo>
                  <a:lnTo>
                    <a:pt x="378" y="278"/>
                  </a:lnTo>
                  <a:lnTo>
                    <a:pt x="381" y="271"/>
                  </a:lnTo>
                  <a:lnTo>
                    <a:pt x="387" y="258"/>
                  </a:lnTo>
                  <a:lnTo>
                    <a:pt x="393" y="245"/>
                  </a:lnTo>
                  <a:lnTo>
                    <a:pt x="397" y="233"/>
                  </a:lnTo>
                  <a:lnTo>
                    <a:pt x="400" y="221"/>
                  </a:lnTo>
                  <a:lnTo>
                    <a:pt x="403" y="211"/>
                  </a:lnTo>
                  <a:lnTo>
                    <a:pt x="405" y="200"/>
                  </a:lnTo>
                  <a:lnTo>
                    <a:pt x="408" y="189"/>
                  </a:lnTo>
                  <a:lnTo>
                    <a:pt x="409" y="179"/>
                  </a:lnTo>
                  <a:lnTo>
                    <a:pt x="410" y="169"/>
                  </a:lnTo>
                  <a:lnTo>
                    <a:pt x="410" y="159"/>
                  </a:lnTo>
                  <a:lnTo>
                    <a:pt x="411" y="149"/>
                  </a:lnTo>
                  <a:lnTo>
                    <a:pt x="410" y="139"/>
                  </a:lnTo>
                  <a:lnTo>
                    <a:pt x="410" y="134"/>
                  </a:lnTo>
                  <a:lnTo>
                    <a:pt x="410" y="129"/>
                  </a:lnTo>
                  <a:lnTo>
                    <a:pt x="408" y="120"/>
                  </a:lnTo>
                  <a:lnTo>
                    <a:pt x="408" y="115"/>
                  </a:lnTo>
                  <a:lnTo>
                    <a:pt x="407" y="110"/>
                  </a:lnTo>
                  <a:lnTo>
                    <a:pt x="405" y="101"/>
                  </a:lnTo>
                  <a:lnTo>
                    <a:pt x="402" y="93"/>
                  </a:lnTo>
                  <a:lnTo>
                    <a:pt x="399" y="84"/>
                  </a:lnTo>
                  <a:lnTo>
                    <a:pt x="397" y="80"/>
                  </a:lnTo>
                  <a:lnTo>
                    <a:pt x="395" y="76"/>
                  </a:lnTo>
                  <a:lnTo>
                    <a:pt x="393" y="72"/>
                  </a:lnTo>
                  <a:lnTo>
                    <a:pt x="391" y="68"/>
                  </a:lnTo>
                  <a:lnTo>
                    <a:pt x="388" y="64"/>
                  </a:lnTo>
                  <a:lnTo>
                    <a:pt x="386" y="60"/>
                  </a:lnTo>
                  <a:lnTo>
                    <a:pt x="384" y="57"/>
                  </a:lnTo>
                  <a:lnTo>
                    <a:pt x="381" y="53"/>
                  </a:lnTo>
                  <a:lnTo>
                    <a:pt x="378" y="50"/>
                  </a:lnTo>
                  <a:lnTo>
                    <a:pt x="375" y="47"/>
                  </a:lnTo>
                  <a:lnTo>
                    <a:pt x="372" y="43"/>
                  </a:lnTo>
                  <a:lnTo>
                    <a:pt x="369" y="40"/>
                  </a:lnTo>
                  <a:lnTo>
                    <a:pt x="366" y="37"/>
                  </a:lnTo>
                  <a:lnTo>
                    <a:pt x="362" y="34"/>
                  </a:lnTo>
                  <a:lnTo>
                    <a:pt x="354" y="28"/>
                  </a:lnTo>
                  <a:lnTo>
                    <a:pt x="346" y="23"/>
                  </a:lnTo>
                  <a:lnTo>
                    <a:pt x="337" y="18"/>
                  </a:lnTo>
                  <a:lnTo>
                    <a:pt x="333" y="16"/>
                  </a:lnTo>
                  <a:lnTo>
                    <a:pt x="329" y="14"/>
                  </a:lnTo>
                  <a:lnTo>
                    <a:pt x="319" y="10"/>
                  </a:lnTo>
                  <a:lnTo>
                    <a:pt x="314" y="9"/>
                  </a:lnTo>
                  <a:lnTo>
                    <a:pt x="309" y="7"/>
                  </a:lnTo>
                  <a:lnTo>
                    <a:pt x="297" y="5"/>
                  </a:lnTo>
                  <a:lnTo>
                    <a:pt x="292" y="4"/>
                  </a:lnTo>
                  <a:lnTo>
                    <a:pt x="286" y="3"/>
                  </a:lnTo>
                  <a:lnTo>
                    <a:pt x="274" y="1"/>
                  </a:lnTo>
                  <a:lnTo>
                    <a:pt x="261" y="0"/>
                  </a:lnTo>
                  <a:lnTo>
                    <a:pt x="254" y="0"/>
                  </a:lnTo>
                  <a:lnTo>
                    <a:pt x="247" y="0"/>
                  </a:lnTo>
                  <a:lnTo>
                    <a:pt x="78" y="0"/>
                  </a:lnTo>
                  <a:lnTo>
                    <a:pt x="39" y="193"/>
                  </a:lnTo>
                  <a:lnTo>
                    <a:pt x="0" y="386"/>
                  </a:lnTo>
                  <a:lnTo>
                    <a:pt x="167" y="38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9" name="Date Placeholder 28"/>
          <p:cNvSpPr>
            <a:spLocks noGrp="1"/>
          </p:cNvSpPr>
          <p:nvPr>
            <p:ph type="dt" sz="half" idx="11"/>
          </p:nvPr>
        </p:nvSpPr>
        <p:spPr/>
        <p:txBody>
          <a:bodyPr/>
          <a:lstStyle/>
          <a:p>
            <a:fld id="{AB427A83-A99C-4A56-A540-DD008A150DE1}" type="datetime3">
              <a:rPr lang="en-US" smtClean="0"/>
              <a:t>2 March 2022</a:t>
            </a:fld>
            <a:endParaRPr lang="en-US" dirty="0"/>
          </a:p>
        </p:txBody>
      </p:sp>
      <p:sp>
        <p:nvSpPr>
          <p:cNvPr id="30" name="Slide Number Placeholder 29"/>
          <p:cNvSpPr>
            <a:spLocks noGrp="1"/>
          </p:cNvSpPr>
          <p:nvPr>
            <p:ph type="sldNum" sz="quarter" idx="12"/>
          </p:nvPr>
        </p:nvSpPr>
        <p:spPr/>
        <p:txBody>
          <a:bodyPr/>
          <a:lstStyle/>
          <a:p>
            <a:fld id="{2BAC35C2-1D02-4A1E-977A-CC421E641CA3}" type="slidenum">
              <a:rPr lang="en-US" smtClean="0"/>
              <a:pPr/>
              <a:t>‹#›</a:t>
            </a:fld>
            <a:endParaRPr lang="en-US" dirty="0"/>
          </a:p>
        </p:txBody>
      </p:sp>
      <p:sp>
        <p:nvSpPr>
          <p:cNvPr id="31" name="Footer Placeholder 30"/>
          <p:cNvSpPr>
            <a:spLocks noGrp="1"/>
          </p:cNvSpPr>
          <p:nvPr>
            <p:ph type="ftr" sz="quarter" idx="13"/>
          </p:nvPr>
        </p:nvSpPr>
        <p:spPr/>
        <p:txBody>
          <a:bodyPr/>
          <a:lstStyle>
            <a:lvl1pPr>
              <a:defRPr>
                <a:solidFill>
                  <a:schemeClr val="tx1"/>
                </a:solidFill>
              </a:defRPr>
            </a:lvl1pPr>
          </a:lstStyle>
          <a:p>
            <a:r>
              <a:rPr lang="en-US"/>
              <a:t>Air Products Internal Use Only</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umper - Blue">
    <p:bg>
      <p:bgPr>
        <a:solidFill>
          <a:schemeClr val="accent3"/>
        </a:solidFill>
        <a:effectLst/>
      </p:bgPr>
    </p:bg>
    <p:spTree>
      <p:nvGrpSpPr>
        <p:cNvPr id="1" name=""/>
        <p:cNvGrpSpPr/>
        <p:nvPr/>
      </p:nvGrpSpPr>
      <p:grpSpPr>
        <a:xfrm>
          <a:off x="0" y="0"/>
          <a:ext cx="0" cy="0"/>
          <a:chOff x="0" y="0"/>
          <a:chExt cx="0" cy="0"/>
        </a:xfrm>
      </p:grpSpPr>
      <p:sp>
        <p:nvSpPr>
          <p:cNvPr id="21" name="Title 1"/>
          <p:cNvSpPr>
            <a:spLocks noGrp="1"/>
          </p:cNvSpPr>
          <p:nvPr>
            <p:ph type="title" hasCustomPrompt="1"/>
          </p:nvPr>
        </p:nvSpPr>
        <p:spPr>
          <a:xfrm>
            <a:off x="567068" y="253851"/>
            <a:ext cx="8183526" cy="857250"/>
          </a:xfrm>
        </p:spPr>
        <p:txBody>
          <a:bodyPr lIns="45720" rIns="45720"/>
          <a:lstStyle>
            <a:lvl1pPr>
              <a:defRPr sz="6400" baseline="0">
                <a:solidFill>
                  <a:schemeClr val="tx1"/>
                </a:solidFill>
              </a:defRPr>
            </a:lvl1pPr>
          </a:lstStyle>
          <a:p>
            <a:r>
              <a:rPr lang="en-US" dirty="0"/>
              <a:t>Click - edit Bumper</a:t>
            </a:r>
          </a:p>
        </p:txBody>
      </p:sp>
      <p:sp>
        <p:nvSpPr>
          <p:cNvPr id="37" name="Content Placeholder 2"/>
          <p:cNvSpPr>
            <a:spLocks noGrp="1"/>
          </p:cNvSpPr>
          <p:nvPr>
            <p:ph idx="10"/>
          </p:nvPr>
        </p:nvSpPr>
        <p:spPr>
          <a:xfrm>
            <a:off x="578330" y="1262038"/>
            <a:ext cx="8204163" cy="3052122"/>
          </a:xfrm>
        </p:spPr>
        <p:txBody>
          <a:bodyPr/>
          <a:lstStyle>
            <a:lvl1pPr>
              <a:spcBef>
                <a:spcPts val="0"/>
              </a:spcBef>
              <a:buNone/>
              <a:defRPr sz="2000" b="0"/>
            </a:lvl1pPr>
            <a:lvl2pPr>
              <a:buNone/>
              <a:defRPr/>
            </a:lvl2pPr>
            <a:lvl3pPr>
              <a:buNone/>
              <a:defRPr/>
            </a:lvl3pPr>
            <a:lvl4pPr>
              <a:buNone/>
              <a:defRPr/>
            </a:lvl4pPr>
            <a:lvl5pPr>
              <a:buNone/>
              <a:defRPr/>
            </a:lvl5pPr>
          </a:lstStyle>
          <a:p>
            <a:pPr lvl="0"/>
            <a:r>
              <a:rPr lang="zh-CN" altLang="en-US"/>
              <a:t>单击此处编辑母版文本样式</a:t>
            </a:r>
          </a:p>
        </p:txBody>
      </p:sp>
      <p:grpSp>
        <p:nvGrpSpPr>
          <p:cNvPr id="22" name="Group 21"/>
          <p:cNvGrpSpPr/>
          <p:nvPr userDrawn="1"/>
        </p:nvGrpSpPr>
        <p:grpSpPr>
          <a:xfrm>
            <a:off x="-14068" y="4136709"/>
            <a:ext cx="3146322" cy="1006791"/>
            <a:chOff x="-14069" y="5308723"/>
            <a:chExt cx="3151163" cy="1556311"/>
          </a:xfrm>
        </p:grpSpPr>
        <p:sp>
          <p:nvSpPr>
            <p:cNvPr id="23" name="Freeform 22"/>
            <p:cNvSpPr/>
            <p:nvPr userDrawn="1"/>
          </p:nvSpPr>
          <p:spPr bwMode="auto">
            <a:xfrm>
              <a:off x="1" y="5308723"/>
              <a:ext cx="2672862" cy="1556311"/>
            </a:xfrm>
            <a:custGeom>
              <a:avLst/>
              <a:gdLst>
                <a:gd name="connsiteX0" fmla="*/ 0 w 2700997"/>
                <a:gd name="connsiteY0" fmla="*/ 0 h 1589649"/>
                <a:gd name="connsiteX1" fmla="*/ 2700997 w 2700997"/>
                <a:gd name="connsiteY1" fmla="*/ 1589649 h 1589649"/>
                <a:gd name="connsiteX0" fmla="*/ 0 w 2700997"/>
                <a:gd name="connsiteY0" fmla="*/ 0 h 1589649"/>
                <a:gd name="connsiteX1" fmla="*/ 2700997 w 2700997"/>
                <a:gd name="connsiteY1" fmla="*/ 1589649 h 1589649"/>
                <a:gd name="connsiteX0" fmla="*/ 0 w 2700997"/>
                <a:gd name="connsiteY0" fmla="*/ 0 h 1589649"/>
                <a:gd name="connsiteX1" fmla="*/ 2700997 w 2700997"/>
                <a:gd name="connsiteY1" fmla="*/ 1589649 h 1589649"/>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Lst>
              <a:ahLst/>
              <a:cxnLst>
                <a:cxn ang="0">
                  <a:pos x="connsiteX0" y="connsiteY0"/>
                </a:cxn>
                <a:cxn ang="0">
                  <a:pos x="connsiteX1" y="connsiteY1"/>
                </a:cxn>
              </a:cxnLst>
              <a:rect l="l" t="t" r="r" b="b"/>
              <a:pathLst>
                <a:path w="2672862" h="1556311">
                  <a:moveTo>
                    <a:pt x="0" y="0"/>
                  </a:moveTo>
                  <a:cubicBezTo>
                    <a:pt x="854172" y="1016758"/>
                    <a:pt x="1778685" y="1406037"/>
                    <a:pt x="2672862" y="1556311"/>
                  </a:cubicBezTo>
                </a:path>
              </a:pathLst>
            </a:custGeom>
            <a:noFill/>
            <a:ln w="31750" cap="rnd" cmpd="sng" algn="ctr">
              <a:solidFill>
                <a:srgbClr val="FFD2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sp>
          <p:nvSpPr>
            <p:cNvPr id="24" name="Freeform 23"/>
            <p:cNvSpPr/>
            <p:nvPr userDrawn="1"/>
          </p:nvSpPr>
          <p:spPr bwMode="auto">
            <a:xfrm>
              <a:off x="-14069" y="5852160"/>
              <a:ext cx="3151163" cy="1012873"/>
            </a:xfrm>
            <a:custGeom>
              <a:avLst/>
              <a:gdLst>
                <a:gd name="connsiteX0" fmla="*/ 0 w 2841674"/>
                <a:gd name="connsiteY0" fmla="*/ 0 h 900332"/>
                <a:gd name="connsiteX1" fmla="*/ 2743200 w 2841674"/>
                <a:gd name="connsiteY1" fmla="*/ 900332 h 900332"/>
                <a:gd name="connsiteX2" fmla="*/ 2841674 w 2841674"/>
                <a:gd name="connsiteY2" fmla="*/ 393895 h 900332"/>
                <a:gd name="connsiteX0" fmla="*/ 0 w 2743200"/>
                <a:gd name="connsiteY0" fmla="*/ 0 h 900332"/>
                <a:gd name="connsiteX1" fmla="*/ 2743200 w 2743200"/>
                <a:gd name="connsiteY1" fmla="*/ 900332 h 900332"/>
                <a:gd name="connsiteX0" fmla="*/ 0 w 2743200"/>
                <a:gd name="connsiteY0" fmla="*/ 0 h 900332"/>
                <a:gd name="connsiteX1" fmla="*/ 2743200 w 2743200"/>
                <a:gd name="connsiteY1" fmla="*/ 900332 h 900332"/>
                <a:gd name="connsiteX0" fmla="*/ 0 w 2743200"/>
                <a:gd name="connsiteY0" fmla="*/ 131299 h 1031631"/>
                <a:gd name="connsiteX1" fmla="*/ 2743200 w 2743200"/>
                <a:gd name="connsiteY1" fmla="*/ 1031631 h 1031631"/>
                <a:gd name="connsiteX0" fmla="*/ 0 w 2743200"/>
                <a:gd name="connsiteY0" fmla="*/ 131299 h 1031631"/>
                <a:gd name="connsiteX1" fmla="*/ 2743200 w 2743200"/>
                <a:gd name="connsiteY1" fmla="*/ 1031631 h 1031631"/>
                <a:gd name="connsiteX0" fmla="*/ 0 w 2743200"/>
                <a:gd name="connsiteY0" fmla="*/ 131299 h 1031631"/>
                <a:gd name="connsiteX1" fmla="*/ 2743200 w 2743200"/>
                <a:gd name="connsiteY1" fmla="*/ 1031631 h 1031631"/>
                <a:gd name="connsiteX0" fmla="*/ 0 w 2743200"/>
                <a:gd name="connsiteY0" fmla="*/ 47697 h 948029"/>
                <a:gd name="connsiteX1" fmla="*/ 2743200 w 2743200"/>
                <a:gd name="connsiteY1" fmla="*/ 948029 h 948029"/>
                <a:gd name="connsiteX0" fmla="*/ 0 w 2743200"/>
                <a:gd name="connsiteY0" fmla="*/ 47697 h 948029"/>
                <a:gd name="connsiteX1" fmla="*/ 2743200 w 2743200"/>
                <a:gd name="connsiteY1" fmla="*/ 948029 h 948029"/>
                <a:gd name="connsiteX0" fmla="*/ 0 w 2743200"/>
                <a:gd name="connsiteY0" fmla="*/ 33409 h 933741"/>
                <a:gd name="connsiteX1" fmla="*/ 14068 w 2743200"/>
                <a:gd name="connsiteY1" fmla="*/ 45646 h 933741"/>
                <a:gd name="connsiteX2" fmla="*/ 2743200 w 2743200"/>
                <a:gd name="connsiteY2" fmla="*/ 933741 h 933741"/>
                <a:gd name="connsiteX0" fmla="*/ 0 w 2743200"/>
                <a:gd name="connsiteY0" fmla="*/ 33409 h 933741"/>
                <a:gd name="connsiteX1" fmla="*/ 14068 w 2743200"/>
                <a:gd name="connsiteY1" fmla="*/ 45646 h 933741"/>
                <a:gd name="connsiteX2" fmla="*/ 2743200 w 2743200"/>
                <a:gd name="connsiteY2" fmla="*/ 933741 h 933741"/>
                <a:gd name="connsiteX0" fmla="*/ 0 w 2743200"/>
                <a:gd name="connsiteY0" fmla="*/ 28647 h 928979"/>
                <a:gd name="connsiteX1" fmla="*/ 14068 w 2743200"/>
                <a:gd name="connsiteY1" fmla="*/ 40884 h 928979"/>
                <a:gd name="connsiteX2" fmla="*/ 2743200 w 2743200"/>
                <a:gd name="connsiteY2" fmla="*/ 928979 h 928979"/>
                <a:gd name="connsiteX0" fmla="*/ 0 w 2743200"/>
                <a:gd name="connsiteY0" fmla="*/ 28647 h 928979"/>
                <a:gd name="connsiteX1" fmla="*/ 14068 w 2743200"/>
                <a:gd name="connsiteY1" fmla="*/ 40884 h 928979"/>
                <a:gd name="connsiteX2" fmla="*/ 2743200 w 2743200"/>
                <a:gd name="connsiteY2" fmla="*/ 928979 h 928979"/>
              </a:gdLst>
              <a:ahLst/>
              <a:cxnLst>
                <a:cxn ang="0">
                  <a:pos x="connsiteX0" y="connsiteY0"/>
                </a:cxn>
                <a:cxn ang="0">
                  <a:pos x="connsiteX1" y="connsiteY1"/>
                </a:cxn>
                <a:cxn ang="0">
                  <a:pos x="connsiteX2" y="connsiteY2"/>
                </a:cxn>
              </a:cxnLst>
              <a:rect l="l" t="t" r="r" b="b"/>
              <a:pathLst>
                <a:path w="2743200" h="928979">
                  <a:moveTo>
                    <a:pt x="0" y="28647"/>
                  </a:moveTo>
                  <a:lnTo>
                    <a:pt x="14068" y="40884"/>
                  </a:lnTo>
                  <a:cubicBezTo>
                    <a:pt x="454929" y="0"/>
                    <a:pt x="1604670" y="87848"/>
                    <a:pt x="2743200" y="928979"/>
                  </a:cubicBezTo>
                </a:path>
              </a:pathLst>
            </a:custGeom>
            <a:noFill/>
            <a:ln w="19050" cap="rnd"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grpSp>
      <p:grpSp>
        <p:nvGrpSpPr>
          <p:cNvPr id="43" name="Group 42"/>
          <p:cNvGrpSpPr>
            <a:grpSpLocks noChangeAspect="1"/>
          </p:cNvGrpSpPr>
          <p:nvPr userDrawn="1"/>
        </p:nvGrpSpPr>
        <p:grpSpPr>
          <a:xfrm>
            <a:off x="7621626" y="4663168"/>
            <a:ext cx="1207008" cy="258333"/>
            <a:chOff x="1182688" y="2187576"/>
            <a:chExt cx="6608762" cy="1414462"/>
          </a:xfrm>
        </p:grpSpPr>
        <p:sp>
          <p:nvSpPr>
            <p:cNvPr id="44" name="Freeform 8"/>
            <p:cNvSpPr>
              <a:spLocks/>
            </p:cNvSpPr>
            <p:nvPr/>
          </p:nvSpPr>
          <p:spPr bwMode="auto">
            <a:xfrm>
              <a:off x="7527925" y="2941638"/>
              <a:ext cx="263525" cy="228600"/>
            </a:xfrm>
            <a:custGeom>
              <a:avLst/>
              <a:gdLst/>
              <a:ahLst/>
              <a:cxnLst>
                <a:cxn ang="0">
                  <a:pos x="166" y="0"/>
                </a:cxn>
                <a:cxn ang="0">
                  <a:pos x="83" y="144"/>
                </a:cxn>
                <a:cxn ang="0">
                  <a:pos x="0" y="0"/>
                </a:cxn>
                <a:cxn ang="0">
                  <a:pos x="166" y="0"/>
                </a:cxn>
              </a:cxnLst>
              <a:rect l="0" t="0" r="r" b="b"/>
              <a:pathLst>
                <a:path w="166" h="144">
                  <a:moveTo>
                    <a:pt x="166" y="0"/>
                  </a:moveTo>
                  <a:lnTo>
                    <a:pt x="83" y="144"/>
                  </a:lnTo>
                  <a:lnTo>
                    <a:pt x="0" y="0"/>
                  </a:lnTo>
                  <a:lnTo>
                    <a:pt x="16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9"/>
            <p:cNvSpPr>
              <a:spLocks/>
            </p:cNvSpPr>
            <p:nvPr/>
          </p:nvSpPr>
          <p:spPr bwMode="auto">
            <a:xfrm>
              <a:off x="6721475" y="2941638"/>
              <a:ext cx="741362" cy="228600"/>
            </a:xfrm>
            <a:custGeom>
              <a:avLst/>
              <a:gdLst/>
              <a:ahLst/>
              <a:cxnLst>
                <a:cxn ang="0">
                  <a:pos x="0" y="144"/>
                </a:cxn>
                <a:cxn ang="0">
                  <a:pos x="83" y="0"/>
                </a:cxn>
                <a:cxn ang="0">
                  <a:pos x="382" y="0"/>
                </a:cxn>
                <a:cxn ang="0">
                  <a:pos x="467" y="144"/>
                </a:cxn>
                <a:cxn ang="0">
                  <a:pos x="233" y="144"/>
                </a:cxn>
                <a:cxn ang="0">
                  <a:pos x="0" y="144"/>
                </a:cxn>
              </a:cxnLst>
              <a:rect l="0" t="0" r="r" b="b"/>
              <a:pathLst>
                <a:path w="467" h="144">
                  <a:moveTo>
                    <a:pt x="0" y="144"/>
                  </a:moveTo>
                  <a:lnTo>
                    <a:pt x="83" y="0"/>
                  </a:lnTo>
                  <a:lnTo>
                    <a:pt x="382" y="0"/>
                  </a:lnTo>
                  <a:lnTo>
                    <a:pt x="467" y="144"/>
                  </a:lnTo>
                  <a:lnTo>
                    <a:pt x="233" y="144"/>
                  </a:lnTo>
                  <a:lnTo>
                    <a:pt x="0" y="14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0"/>
            <p:cNvSpPr>
              <a:spLocks/>
            </p:cNvSpPr>
            <p:nvPr/>
          </p:nvSpPr>
          <p:spPr bwMode="auto">
            <a:xfrm>
              <a:off x="5999163" y="2187576"/>
              <a:ext cx="1757362" cy="1400175"/>
            </a:xfrm>
            <a:custGeom>
              <a:avLst/>
              <a:gdLst/>
              <a:ahLst/>
              <a:cxnLst>
                <a:cxn ang="0">
                  <a:pos x="308" y="368"/>
                </a:cxn>
                <a:cxn ang="0">
                  <a:pos x="247" y="475"/>
                </a:cxn>
                <a:cxn ang="0">
                  <a:pos x="410" y="475"/>
                </a:cxn>
                <a:cxn ang="0">
                  <a:pos x="265" y="729"/>
                </a:cxn>
                <a:cxn ang="0">
                  <a:pos x="475" y="729"/>
                </a:cxn>
                <a:cxn ang="0">
                  <a:pos x="686" y="729"/>
                </a:cxn>
                <a:cxn ang="0">
                  <a:pos x="897" y="729"/>
                </a:cxn>
                <a:cxn ang="0">
                  <a:pos x="1107" y="729"/>
                </a:cxn>
                <a:cxn ang="0">
                  <a:pos x="1022" y="882"/>
                </a:cxn>
                <a:cxn ang="0">
                  <a:pos x="770" y="882"/>
                </a:cxn>
                <a:cxn ang="0">
                  <a:pos x="517" y="882"/>
                </a:cxn>
                <a:cxn ang="0">
                  <a:pos x="265" y="882"/>
                </a:cxn>
                <a:cxn ang="0">
                  <a:pos x="14" y="882"/>
                </a:cxn>
                <a:cxn ang="0">
                  <a:pos x="164" y="619"/>
                </a:cxn>
                <a:cxn ang="0">
                  <a:pos x="0" y="619"/>
                </a:cxn>
                <a:cxn ang="0">
                  <a:pos x="143" y="368"/>
                </a:cxn>
                <a:cxn ang="0">
                  <a:pos x="471" y="368"/>
                </a:cxn>
                <a:cxn ang="0">
                  <a:pos x="681" y="0"/>
                </a:cxn>
                <a:cxn ang="0">
                  <a:pos x="516" y="0"/>
                </a:cxn>
                <a:cxn ang="0">
                  <a:pos x="306" y="368"/>
                </a:cxn>
                <a:cxn ang="0">
                  <a:pos x="308" y="368"/>
                </a:cxn>
              </a:cxnLst>
              <a:rect l="0" t="0" r="r" b="b"/>
              <a:pathLst>
                <a:path w="1107" h="882">
                  <a:moveTo>
                    <a:pt x="308" y="368"/>
                  </a:moveTo>
                  <a:lnTo>
                    <a:pt x="247" y="475"/>
                  </a:lnTo>
                  <a:lnTo>
                    <a:pt x="410" y="475"/>
                  </a:lnTo>
                  <a:lnTo>
                    <a:pt x="265" y="729"/>
                  </a:lnTo>
                  <a:lnTo>
                    <a:pt x="475" y="729"/>
                  </a:lnTo>
                  <a:lnTo>
                    <a:pt x="686" y="729"/>
                  </a:lnTo>
                  <a:lnTo>
                    <a:pt x="897" y="729"/>
                  </a:lnTo>
                  <a:lnTo>
                    <a:pt x="1107" y="729"/>
                  </a:lnTo>
                  <a:lnTo>
                    <a:pt x="1022" y="882"/>
                  </a:lnTo>
                  <a:lnTo>
                    <a:pt x="770" y="882"/>
                  </a:lnTo>
                  <a:lnTo>
                    <a:pt x="517" y="882"/>
                  </a:lnTo>
                  <a:lnTo>
                    <a:pt x="265" y="882"/>
                  </a:lnTo>
                  <a:lnTo>
                    <a:pt x="14" y="882"/>
                  </a:lnTo>
                  <a:lnTo>
                    <a:pt x="164" y="619"/>
                  </a:lnTo>
                  <a:lnTo>
                    <a:pt x="0" y="619"/>
                  </a:lnTo>
                  <a:lnTo>
                    <a:pt x="143" y="368"/>
                  </a:lnTo>
                  <a:lnTo>
                    <a:pt x="471" y="368"/>
                  </a:lnTo>
                  <a:lnTo>
                    <a:pt x="681" y="0"/>
                  </a:lnTo>
                  <a:lnTo>
                    <a:pt x="516" y="0"/>
                  </a:lnTo>
                  <a:lnTo>
                    <a:pt x="306" y="368"/>
                  </a:lnTo>
                  <a:lnTo>
                    <a:pt x="308" y="36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1"/>
            <p:cNvSpPr>
              <a:spLocks/>
            </p:cNvSpPr>
            <p:nvPr/>
          </p:nvSpPr>
          <p:spPr bwMode="auto">
            <a:xfrm>
              <a:off x="6948488" y="2522538"/>
              <a:ext cx="285750" cy="249237"/>
            </a:xfrm>
            <a:custGeom>
              <a:avLst/>
              <a:gdLst/>
              <a:ahLst/>
              <a:cxnLst>
                <a:cxn ang="0">
                  <a:pos x="0" y="157"/>
                </a:cxn>
                <a:cxn ang="0">
                  <a:pos x="180" y="157"/>
                </a:cxn>
                <a:cxn ang="0">
                  <a:pos x="89" y="0"/>
                </a:cxn>
                <a:cxn ang="0">
                  <a:pos x="0" y="157"/>
                </a:cxn>
              </a:cxnLst>
              <a:rect l="0" t="0" r="r" b="b"/>
              <a:pathLst>
                <a:path w="180" h="157">
                  <a:moveTo>
                    <a:pt x="0" y="157"/>
                  </a:moveTo>
                  <a:lnTo>
                    <a:pt x="180" y="157"/>
                  </a:lnTo>
                  <a:lnTo>
                    <a:pt x="89" y="0"/>
                  </a:lnTo>
                  <a:lnTo>
                    <a:pt x="0" y="15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2"/>
            <p:cNvSpPr>
              <a:spLocks/>
            </p:cNvSpPr>
            <p:nvPr/>
          </p:nvSpPr>
          <p:spPr bwMode="auto">
            <a:xfrm>
              <a:off x="3602038" y="2974975"/>
              <a:ext cx="655637" cy="627062"/>
            </a:xfrm>
            <a:custGeom>
              <a:avLst/>
              <a:gdLst/>
              <a:ahLst/>
              <a:cxnLst>
                <a:cxn ang="0">
                  <a:pos x="5" y="224"/>
                </a:cxn>
                <a:cxn ang="0">
                  <a:pos x="3" y="236"/>
                </a:cxn>
                <a:cxn ang="0">
                  <a:pos x="1" y="247"/>
                </a:cxn>
                <a:cxn ang="0">
                  <a:pos x="0" y="264"/>
                </a:cxn>
                <a:cxn ang="0">
                  <a:pos x="0" y="274"/>
                </a:cxn>
                <a:cxn ang="0">
                  <a:pos x="2" y="289"/>
                </a:cxn>
                <a:cxn ang="0">
                  <a:pos x="5" y="302"/>
                </a:cxn>
                <a:cxn ang="0">
                  <a:pos x="8" y="310"/>
                </a:cxn>
                <a:cxn ang="0">
                  <a:pos x="13" y="322"/>
                </a:cxn>
                <a:cxn ang="0">
                  <a:pos x="20" y="333"/>
                </a:cxn>
                <a:cxn ang="0">
                  <a:pos x="25" y="340"/>
                </a:cxn>
                <a:cxn ang="0">
                  <a:pos x="36" y="351"/>
                </a:cxn>
                <a:cxn ang="0">
                  <a:pos x="42" y="357"/>
                </a:cxn>
                <a:cxn ang="0">
                  <a:pos x="48" y="362"/>
                </a:cxn>
                <a:cxn ang="0">
                  <a:pos x="62" y="370"/>
                </a:cxn>
                <a:cxn ang="0">
                  <a:pos x="77" y="378"/>
                </a:cxn>
                <a:cxn ang="0">
                  <a:pos x="93" y="384"/>
                </a:cxn>
                <a:cxn ang="0">
                  <a:pos x="110" y="388"/>
                </a:cxn>
                <a:cxn ang="0">
                  <a:pos x="127" y="392"/>
                </a:cxn>
                <a:cxn ang="0">
                  <a:pos x="144" y="393"/>
                </a:cxn>
                <a:cxn ang="0">
                  <a:pos x="161" y="394"/>
                </a:cxn>
                <a:cxn ang="0">
                  <a:pos x="183" y="394"/>
                </a:cxn>
                <a:cxn ang="0">
                  <a:pos x="197" y="394"/>
                </a:cxn>
                <a:cxn ang="0">
                  <a:pos x="218" y="391"/>
                </a:cxn>
                <a:cxn ang="0">
                  <a:pos x="239" y="387"/>
                </a:cxn>
                <a:cxn ang="0">
                  <a:pos x="253" y="383"/>
                </a:cxn>
                <a:cxn ang="0">
                  <a:pos x="267" y="377"/>
                </a:cxn>
                <a:cxn ang="0">
                  <a:pos x="280" y="370"/>
                </a:cxn>
                <a:cxn ang="0">
                  <a:pos x="294" y="362"/>
                </a:cxn>
                <a:cxn ang="0">
                  <a:pos x="306" y="352"/>
                </a:cxn>
                <a:cxn ang="0">
                  <a:pos x="311" y="347"/>
                </a:cxn>
                <a:cxn ang="0">
                  <a:pos x="320" y="338"/>
                </a:cxn>
                <a:cxn ang="0">
                  <a:pos x="328" y="328"/>
                </a:cxn>
                <a:cxn ang="0">
                  <a:pos x="337" y="312"/>
                </a:cxn>
                <a:cxn ang="0">
                  <a:pos x="346" y="295"/>
                </a:cxn>
                <a:cxn ang="0">
                  <a:pos x="353" y="276"/>
                </a:cxn>
                <a:cxn ang="0">
                  <a:pos x="358" y="254"/>
                </a:cxn>
                <a:cxn ang="0">
                  <a:pos x="291" y="0"/>
                </a:cxn>
                <a:cxn ang="0">
                  <a:pos x="241" y="246"/>
                </a:cxn>
                <a:cxn ang="0">
                  <a:pos x="236" y="260"/>
                </a:cxn>
                <a:cxn ang="0">
                  <a:pos x="230" y="270"/>
                </a:cxn>
                <a:cxn ang="0">
                  <a:pos x="225" y="277"/>
                </a:cxn>
                <a:cxn ang="0">
                  <a:pos x="222" y="282"/>
                </a:cxn>
                <a:cxn ang="0">
                  <a:pos x="215" y="287"/>
                </a:cxn>
                <a:cxn ang="0">
                  <a:pos x="205" y="293"/>
                </a:cxn>
                <a:cxn ang="0">
                  <a:pos x="199" y="295"/>
                </a:cxn>
                <a:cxn ang="0">
                  <a:pos x="187" y="298"/>
                </a:cxn>
                <a:cxn ang="0">
                  <a:pos x="173" y="299"/>
                </a:cxn>
                <a:cxn ang="0">
                  <a:pos x="165" y="298"/>
                </a:cxn>
                <a:cxn ang="0">
                  <a:pos x="157" y="297"/>
                </a:cxn>
                <a:cxn ang="0">
                  <a:pos x="150" y="295"/>
                </a:cxn>
                <a:cxn ang="0">
                  <a:pos x="144" y="294"/>
                </a:cxn>
                <a:cxn ang="0">
                  <a:pos x="136" y="289"/>
                </a:cxn>
                <a:cxn ang="0">
                  <a:pos x="132" y="285"/>
                </a:cxn>
                <a:cxn ang="0">
                  <a:pos x="129" y="282"/>
                </a:cxn>
                <a:cxn ang="0">
                  <a:pos x="126" y="277"/>
                </a:cxn>
                <a:cxn ang="0">
                  <a:pos x="123" y="270"/>
                </a:cxn>
                <a:cxn ang="0">
                  <a:pos x="121" y="266"/>
                </a:cxn>
                <a:cxn ang="0">
                  <a:pos x="120" y="255"/>
                </a:cxn>
                <a:cxn ang="0">
                  <a:pos x="121" y="247"/>
                </a:cxn>
                <a:cxn ang="0">
                  <a:pos x="122" y="239"/>
                </a:cxn>
                <a:cxn ang="0">
                  <a:pos x="53" y="0"/>
                </a:cxn>
              </a:cxnLst>
              <a:rect l="0" t="0" r="r" b="b"/>
              <a:pathLst>
                <a:path w="413" h="395">
                  <a:moveTo>
                    <a:pt x="6" y="218"/>
                  </a:moveTo>
                  <a:lnTo>
                    <a:pt x="5" y="224"/>
                  </a:lnTo>
                  <a:lnTo>
                    <a:pt x="4" y="230"/>
                  </a:lnTo>
                  <a:lnTo>
                    <a:pt x="3" y="236"/>
                  </a:lnTo>
                  <a:lnTo>
                    <a:pt x="2" y="242"/>
                  </a:lnTo>
                  <a:lnTo>
                    <a:pt x="1" y="247"/>
                  </a:lnTo>
                  <a:lnTo>
                    <a:pt x="0" y="253"/>
                  </a:lnTo>
                  <a:lnTo>
                    <a:pt x="0" y="264"/>
                  </a:lnTo>
                  <a:lnTo>
                    <a:pt x="0" y="269"/>
                  </a:lnTo>
                  <a:lnTo>
                    <a:pt x="0" y="274"/>
                  </a:lnTo>
                  <a:lnTo>
                    <a:pt x="1" y="284"/>
                  </a:lnTo>
                  <a:lnTo>
                    <a:pt x="2" y="289"/>
                  </a:lnTo>
                  <a:lnTo>
                    <a:pt x="3" y="294"/>
                  </a:lnTo>
                  <a:lnTo>
                    <a:pt x="5" y="302"/>
                  </a:lnTo>
                  <a:lnTo>
                    <a:pt x="6" y="307"/>
                  </a:lnTo>
                  <a:lnTo>
                    <a:pt x="8" y="310"/>
                  </a:lnTo>
                  <a:lnTo>
                    <a:pt x="11" y="318"/>
                  </a:lnTo>
                  <a:lnTo>
                    <a:pt x="13" y="322"/>
                  </a:lnTo>
                  <a:lnTo>
                    <a:pt x="15" y="326"/>
                  </a:lnTo>
                  <a:lnTo>
                    <a:pt x="20" y="333"/>
                  </a:lnTo>
                  <a:lnTo>
                    <a:pt x="22" y="336"/>
                  </a:lnTo>
                  <a:lnTo>
                    <a:pt x="25" y="340"/>
                  </a:lnTo>
                  <a:lnTo>
                    <a:pt x="30" y="346"/>
                  </a:lnTo>
                  <a:lnTo>
                    <a:pt x="36" y="351"/>
                  </a:lnTo>
                  <a:lnTo>
                    <a:pt x="39" y="354"/>
                  </a:lnTo>
                  <a:lnTo>
                    <a:pt x="42" y="357"/>
                  </a:lnTo>
                  <a:lnTo>
                    <a:pt x="45" y="359"/>
                  </a:lnTo>
                  <a:lnTo>
                    <a:pt x="48" y="362"/>
                  </a:lnTo>
                  <a:lnTo>
                    <a:pt x="55" y="366"/>
                  </a:lnTo>
                  <a:lnTo>
                    <a:pt x="62" y="370"/>
                  </a:lnTo>
                  <a:lnTo>
                    <a:pt x="70" y="374"/>
                  </a:lnTo>
                  <a:lnTo>
                    <a:pt x="77" y="378"/>
                  </a:lnTo>
                  <a:lnTo>
                    <a:pt x="85" y="381"/>
                  </a:lnTo>
                  <a:lnTo>
                    <a:pt x="93" y="384"/>
                  </a:lnTo>
                  <a:lnTo>
                    <a:pt x="102" y="386"/>
                  </a:lnTo>
                  <a:lnTo>
                    <a:pt x="110" y="388"/>
                  </a:lnTo>
                  <a:lnTo>
                    <a:pt x="118" y="390"/>
                  </a:lnTo>
                  <a:lnTo>
                    <a:pt x="127" y="392"/>
                  </a:lnTo>
                  <a:lnTo>
                    <a:pt x="135" y="392"/>
                  </a:lnTo>
                  <a:lnTo>
                    <a:pt x="144" y="393"/>
                  </a:lnTo>
                  <a:lnTo>
                    <a:pt x="153" y="394"/>
                  </a:lnTo>
                  <a:lnTo>
                    <a:pt x="161" y="394"/>
                  </a:lnTo>
                  <a:lnTo>
                    <a:pt x="169" y="395"/>
                  </a:lnTo>
                  <a:lnTo>
                    <a:pt x="183" y="394"/>
                  </a:lnTo>
                  <a:lnTo>
                    <a:pt x="190" y="394"/>
                  </a:lnTo>
                  <a:lnTo>
                    <a:pt x="197" y="394"/>
                  </a:lnTo>
                  <a:lnTo>
                    <a:pt x="211" y="392"/>
                  </a:lnTo>
                  <a:lnTo>
                    <a:pt x="218" y="391"/>
                  </a:lnTo>
                  <a:lnTo>
                    <a:pt x="225" y="390"/>
                  </a:lnTo>
                  <a:lnTo>
                    <a:pt x="239" y="387"/>
                  </a:lnTo>
                  <a:lnTo>
                    <a:pt x="246" y="385"/>
                  </a:lnTo>
                  <a:lnTo>
                    <a:pt x="253" y="383"/>
                  </a:lnTo>
                  <a:lnTo>
                    <a:pt x="260" y="380"/>
                  </a:lnTo>
                  <a:lnTo>
                    <a:pt x="267" y="377"/>
                  </a:lnTo>
                  <a:lnTo>
                    <a:pt x="274" y="374"/>
                  </a:lnTo>
                  <a:lnTo>
                    <a:pt x="280" y="370"/>
                  </a:lnTo>
                  <a:lnTo>
                    <a:pt x="287" y="367"/>
                  </a:lnTo>
                  <a:lnTo>
                    <a:pt x="294" y="362"/>
                  </a:lnTo>
                  <a:lnTo>
                    <a:pt x="300" y="358"/>
                  </a:lnTo>
                  <a:lnTo>
                    <a:pt x="306" y="352"/>
                  </a:lnTo>
                  <a:lnTo>
                    <a:pt x="308" y="350"/>
                  </a:lnTo>
                  <a:lnTo>
                    <a:pt x="311" y="347"/>
                  </a:lnTo>
                  <a:lnTo>
                    <a:pt x="317" y="341"/>
                  </a:lnTo>
                  <a:lnTo>
                    <a:pt x="320" y="338"/>
                  </a:lnTo>
                  <a:lnTo>
                    <a:pt x="322" y="335"/>
                  </a:lnTo>
                  <a:lnTo>
                    <a:pt x="328" y="328"/>
                  </a:lnTo>
                  <a:lnTo>
                    <a:pt x="333" y="320"/>
                  </a:lnTo>
                  <a:lnTo>
                    <a:pt x="337" y="312"/>
                  </a:lnTo>
                  <a:lnTo>
                    <a:pt x="342" y="304"/>
                  </a:lnTo>
                  <a:lnTo>
                    <a:pt x="346" y="295"/>
                  </a:lnTo>
                  <a:lnTo>
                    <a:pt x="350" y="286"/>
                  </a:lnTo>
                  <a:lnTo>
                    <a:pt x="353" y="276"/>
                  </a:lnTo>
                  <a:lnTo>
                    <a:pt x="356" y="265"/>
                  </a:lnTo>
                  <a:lnTo>
                    <a:pt x="358" y="254"/>
                  </a:lnTo>
                  <a:lnTo>
                    <a:pt x="413" y="0"/>
                  </a:lnTo>
                  <a:lnTo>
                    <a:pt x="291" y="0"/>
                  </a:lnTo>
                  <a:lnTo>
                    <a:pt x="242" y="239"/>
                  </a:lnTo>
                  <a:lnTo>
                    <a:pt x="241" y="246"/>
                  </a:lnTo>
                  <a:lnTo>
                    <a:pt x="238" y="253"/>
                  </a:lnTo>
                  <a:lnTo>
                    <a:pt x="236" y="260"/>
                  </a:lnTo>
                  <a:lnTo>
                    <a:pt x="234" y="265"/>
                  </a:lnTo>
                  <a:lnTo>
                    <a:pt x="230" y="270"/>
                  </a:lnTo>
                  <a:lnTo>
                    <a:pt x="227" y="275"/>
                  </a:lnTo>
                  <a:lnTo>
                    <a:pt x="225" y="277"/>
                  </a:lnTo>
                  <a:lnTo>
                    <a:pt x="223" y="280"/>
                  </a:lnTo>
                  <a:lnTo>
                    <a:pt x="222" y="282"/>
                  </a:lnTo>
                  <a:lnTo>
                    <a:pt x="219" y="284"/>
                  </a:lnTo>
                  <a:lnTo>
                    <a:pt x="215" y="287"/>
                  </a:lnTo>
                  <a:lnTo>
                    <a:pt x="210" y="290"/>
                  </a:lnTo>
                  <a:lnTo>
                    <a:pt x="205" y="293"/>
                  </a:lnTo>
                  <a:lnTo>
                    <a:pt x="202" y="294"/>
                  </a:lnTo>
                  <a:lnTo>
                    <a:pt x="199" y="295"/>
                  </a:lnTo>
                  <a:lnTo>
                    <a:pt x="193" y="296"/>
                  </a:lnTo>
                  <a:lnTo>
                    <a:pt x="187" y="298"/>
                  </a:lnTo>
                  <a:lnTo>
                    <a:pt x="181" y="298"/>
                  </a:lnTo>
                  <a:lnTo>
                    <a:pt x="173" y="299"/>
                  </a:lnTo>
                  <a:lnTo>
                    <a:pt x="169" y="299"/>
                  </a:lnTo>
                  <a:lnTo>
                    <a:pt x="165" y="298"/>
                  </a:lnTo>
                  <a:lnTo>
                    <a:pt x="160" y="298"/>
                  </a:lnTo>
                  <a:lnTo>
                    <a:pt x="157" y="297"/>
                  </a:lnTo>
                  <a:lnTo>
                    <a:pt x="153" y="296"/>
                  </a:lnTo>
                  <a:lnTo>
                    <a:pt x="150" y="295"/>
                  </a:lnTo>
                  <a:lnTo>
                    <a:pt x="146" y="294"/>
                  </a:lnTo>
                  <a:lnTo>
                    <a:pt x="144" y="294"/>
                  </a:lnTo>
                  <a:lnTo>
                    <a:pt x="138" y="291"/>
                  </a:lnTo>
                  <a:lnTo>
                    <a:pt x="136" y="289"/>
                  </a:lnTo>
                  <a:lnTo>
                    <a:pt x="134" y="287"/>
                  </a:lnTo>
                  <a:lnTo>
                    <a:pt x="132" y="285"/>
                  </a:lnTo>
                  <a:lnTo>
                    <a:pt x="130" y="284"/>
                  </a:lnTo>
                  <a:lnTo>
                    <a:pt x="129" y="282"/>
                  </a:lnTo>
                  <a:lnTo>
                    <a:pt x="127" y="280"/>
                  </a:lnTo>
                  <a:lnTo>
                    <a:pt x="126" y="277"/>
                  </a:lnTo>
                  <a:lnTo>
                    <a:pt x="124" y="275"/>
                  </a:lnTo>
                  <a:lnTo>
                    <a:pt x="123" y="270"/>
                  </a:lnTo>
                  <a:lnTo>
                    <a:pt x="122" y="268"/>
                  </a:lnTo>
                  <a:lnTo>
                    <a:pt x="121" y="266"/>
                  </a:lnTo>
                  <a:lnTo>
                    <a:pt x="121" y="261"/>
                  </a:lnTo>
                  <a:lnTo>
                    <a:pt x="120" y="255"/>
                  </a:lnTo>
                  <a:lnTo>
                    <a:pt x="120" y="250"/>
                  </a:lnTo>
                  <a:lnTo>
                    <a:pt x="121" y="247"/>
                  </a:lnTo>
                  <a:lnTo>
                    <a:pt x="121" y="244"/>
                  </a:lnTo>
                  <a:lnTo>
                    <a:pt x="122" y="239"/>
                  </a:lnTo>
                  <a:lnTo>
                    <a:pt x="171" y="0"/>
                  </a:lnTo>
                  <a:lnTo>
                    <a:pt x="53" y="0"/>
                  </a:lnTo>
                  <a:lnTo>
                    <a:pt x="6" y="21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3"/>
            <p:cNvSpPr>
              <a:spLocks/>
            </p:cNvSpPr>
            <p:nvPr/>
          </p:nvSpPr>
          <p:spPr bwMode="auto">
            <a:xfrm>
              <a:off x="4213225" y="2954338"/>
              <a:ext cx="620712" cy="646112"/>
            </a:xfrm>
            <a:custGeom>
              <a:avLst/>
              <a:gdLst/>
              <a:ahLst/>
              <a:cxnLst>
                <a:cxn ang="0">
                  <a:pos x="391" y="133"/>
                </a:cxn>
                <a:cxn ang="0">
                  <a:pos x="388" y="108"/>
                </a:cxn>
                <a:cxn ang="0">
                  <a:pos x="377" y="78"/>
                </a:cxn>
                <a:cxn ang="0">
                  <a:pos x="360" y="53"/>
                </a:cxn>
                <a:cxn ang="0">
                  <a:pos x="337" y="33"/>
                </a:cxn>
                <a:cxn ang="0">
                  <a:pos x="310" y="17"/>
                </a:cxn>
                <a:cxn ang="0">
                  <a:pos x="278" y="6"/>
                </a:cxn>
                <a:cxn ang="0">
                  <a:pos x="244" y="0"/>
                </a:cxn>
                <a:cxn ang="0">
                  <a:pos x="206" y="0"/>
                </a:cxn>
                <a:cxn ang="0">
                  <a:pos x="168" y="5"/>
                </a:cxn>
                <a:cxn ang="0">
                  <a:pos x="142" y="13"/>
                </a:cxn>
                <a:cxn ang="0">
                  <a:pos x="118" y="23"/>
                </a:cxn>
                <a:cxn ang="0">
                  <a:pos x="99" y="35"/>
                </a:cxn>
                <a:cxn ang="0">
                  <a:pos x="75" y="54"/>
                </a:cxn>
                <a:cxn ang="0">
                  <a:pos x="56" y="74"/>
                </a:cxn>
                <a:cxn ang="0">
                  <a:pos x="37" y="102"/>
                </a:cxn>
                <a:cxn ang="0">
                  <a:pos x="22" y="134"/>
                </a:cxn>
                <a:cxn ang="0">
                  <a:pos x="11" y="167"/>
                </a:cxn>
                <a:cxn ang="0">
                  <a:pos x="2" y="208"/>
                </a:cxn>
                <a:cxn ang="0">
                  <a:pos x="0" y="238"/>
                </a:cxn>
                <a:cxn ang="0">
                  <a:pos x="3" y="271"/>
                </a:cxn>
                <a:cxn ang="0">
                  <a:pos x="9" y="296"/>
                </a:cxn>
                <a:cxn ang="0">
                  <a:pos x="21" y="323"/>
                </a:cxn>
                <a:cxn ang="0">
                  <a:pos x="34" y="343"/>
                </a:cxn>
                <a:cxn ang="0">
                  <a:pos x="60" y="370"/>
                </a:cxn>
                <a:cxn ang="0">
                  <a:pos x="83" y="386"/>
                </a:cxn>
                <a:cxn ang="0">
                  <a:pos x="109" y="398"/>
                </a:cxn>
                <a:cxn ang="0">
                  <a:pos x="142" y="405"/>
                </a:cxn>
                <a:cxn ang="0">
                  <a:pos x="167" y="407"/>
                </a:cxn>
                <a:cxn ang="0">
                  <a:pos x="207" y="405"/>
                </a:cxn>
                <a:cxn ang="0">
                  <a:pos x="240" y="398"/>
                </a:cxn>
                <a:cxn ang="0">
                  <a:pos x="268" y="388"/>
                </a:cxn>
                <a:cxn ang="0">
                  <a:pos x="298" y="371"/>
                </a:cxn>
                <a:cxn ang="0">
                  <a:pos x="320" y="353"/>
                </a:cxn>
                <a:cxn ang="0">
                  <a:pos x="334" y="338"/>
                </a:cxn>
                <a:cxn ang="0">
                  <a:pos x="354" y="309"/>
                </a:cxn>
                <a:cxn ang="0">
                  <a:pos x="370" y="277"/>
                </a:cxn>
                <a:cxn ang="0">
                  <a:pos x="259" y="250"/>
                </a:cxn>
                <a:cxn ang="0">
                  <a:pos x="250" y="274"/>
                </a:cxn>
                <a:cxn ang="0">
                  <a:pos x="237" y="292"/>
                </a:cxn>
                <a:cxn ang="0">
                  <a:pos x="223" y="304"/>
                </a:cxn>
                <a:cxn ang="0">
                  <a:pos x="209" y="310"/>
                </a:cxn>
                <a:cxn ang="0">
                  <a:pos x="184" y="313"/>
                </a:cxn>
                <a:cxn ang="0">
                  <a:pos x="165" y="311"/>
                </a:cxn>
                <a:cxn ang="0">
                  <a:pos x="146" y="303"/>
                </a:cxn>
                <a:cxn ang="0">
                  <a:pos x="132" y="289"/>
                </a:cxn>
                <a:cxn ang="0">
                  <a:pos x="124" y="272"/>
                </a:cxn>
                <a:cxn ang="0">
                  <a:pos x="121" y="252"/>
                </a:cxn>
                <a:cxn ang="0">
                  <a:pos x="121" y="226"/>
                </a:cxn>
                <a:cxn ang="0">
                  <a:pos x="127" y="188"/>
                </a:cxn>
                <a:cxn ang="0">
                  <a:pos x="139" y="151"/>
                </a:cxn>
                <a:cxn ang="0">
                  <a:pos x="149" y="133"/>
                </a:cxn>
                <a:cxn ang="0">
                  <a:pos x="163" y="115"/>
                </a:cxn>
                <a:cxn ang="0">
                  <a:pos x="178" y="103"/>
                </a:cxn>
                <a:cxn ang="0">
                  <a:pos x="191" y="96"/>
                </a:cxn>
                <a:cxn ang="0">
                  <a:pos x="205" y="93"/>
                </a:cxn>
                <a:cxn ang="0">
                  <a:pos x="223" y="92"/>
                </a:cxn>
                <a:cxn ang="0">
                  <a:pos x="240" y="95"/>
                </a:cxn>
                <a:cxn ang="0">
                  <a:pos x="251" y="100"/>
                </a:cxn>
                <a:cxn ang="0">
                  <a:pos x="261" y="107"/>
                </a:cxn>
                <a:cxn ang="0">
                  <a:pos x="269" y="118"/>
                </a:cxn>
                <a:cxn ang="0">
                  <a:pos x="275" y="132"/>
                </a:cxn>
                <a:cxn ang="0">
                  <a:pos x="276" y="160"/>
                </a:cxn>
              </a:cxnLst>
              <a:rect l="0" t="0" r="r" b="b"/>
              <a:pathLst>
                <a:path w="391" h="407">
                  <a:moveTo>
                    <a:pt x="390" y="160"/>
                  </a:moveTo>
                  <a:lnTo>
                    <a:pt x="391" y="150"/>
                  </a:lnTo>
                  <a:lnTo>
                    <a:pt x="391" y="142"/>
                  </a:lnTo>
                  <a:lnTo>
                    <a:pt x="391" y="133"/>
                  </a:lnTo>
                  <a:lnTo>
                    <a:pt x="391" y="128"/>
                  </a:lnTo>
                  <a:lnTo>
                    <a:pt x="390" y="124"/>
                  </a:lnTo>
                  <a:lnTo>
                    <a:pt x="390" y="116"/>
                  </a:lnTo>
                  <a:lnTo>
                    <a:pt x="388" y="108"/>
                  </a:lnTo>
                  <a:lnTo>
                    <a:pt x="386" y="100"/>
                  </a:lnTo>
                  <a:lnTo>
                    <a:pt x="383" y="93"/>
                  </a:lnTo>
                  <a:lnTo>
                    <a:pt x="380" y="85"/>
                  </a:lnTo>
                  <a:lnTo>
                    <a:pt x="377" y="78"/>
                  </a:lnTo>
                  <a:lnTo>
                    <a:pt x="373" y="72"/>
                  </a:lnTo>
                  <a:lnTo>
                    <a:pt x="369" y="65"/>
                  </a:lnTo>
                  <a:lnTo>
                    <a:pt x="365" y="59"/>
                  </a:lnTo>
                  <a:lnTo>
                    <a:pt x="360" y="53"/>
                  </a:lnTo>
                  <a:lnTo>
                    <a:pt x="355" y="48"/>
                  </a:lnTo>
                  <a:lnTo>
                    <a:pt x="349" y="42"/>
                  </a:lnTo>
                  <a:lnTo>
                    <a:pt x="343" y="37"/>
                  </a:lnTo>
                  <a:lnTo>
                    <a:pt x="337" y="33"/>
                  </a:lnTo>
                  <a:lnTo>
                    <a:pt x="331" y="28"/>
                  </a:lnTo>
                  <a:lnTo>
                    <a:pt x="324" y="24"/>
                  </a:lnTo>
                  <a:lnTo>
                    <a:pt x="317" y="20"/>
                  </a:lnTo>
                  <a:lnTo>
                    <a:pt x="310" y="17"/>
                  </a:lnTo>
                  <a:lnTo>
                    <a:pt x="303" y="13"/>
                  </a:lnTo>
                  <a:lnTo>
                    <a:pt x="295" y="11"/>
                  </a:lnTo>
                  <a:lnTo>
                    <a:pt x="287" y="8"/>
                  </a:lnTo>
                  <a:lnTo>
                    <a:pt x="278" y="6"/>
                  </a:lnTo>
                  <a:lnTo>
                    <a:pt x="270" y="4"/>
                  </a:lnTo>
                  <a:lnTo>
                    <a:pt x="262" y="3"/>
                  </a:lnTo>
                  <a:lnTo>
                    <a:pt x="253" y="1"/>
                  </a:lnTo>
                  <a:lnTo>
                    <a:pt x="244" y="0"/>
                  </a:lnTo>
                  <a:lnTo>
                    <a:pt x="235" y="0"/>
                  </a:lnTo>
                  <a:lnTo>
                    <a:pt x="225" y="0"/>
                  </a:lnTo>
                  <a:lnTo>
                    <a:pt x="215" y="0"/>
                  </a:lnTo>
                  <a:lnTo>
                    <a:pt x="206" y="0"/>
                  </a:lnTo>
                  <a:lnTo>
                    <a:pt x="196" y="1"/>
                  </a:lnTo>
                  <a:lnTo>
                    <a:pt x="186" y="2"/>
                  </a:lnTo>
                  <a:lnTo>
                    <a:pt x="178" y="3"/>
                  </a:lnTo>
                  <a:lnTo>
                    <a:pt x="168" y="5"/>
                  </a:lnTo>
                  <a:lnTo>
                    <a:pt x="159" y="8"/>
                  </a:lnTo>
                  <a:lnTo>
                    <a:pt x="150" y="10"/>
                  </a:lnTo>
                  <a:lnTo>
                    <a:pt x="146" y="11"/>
                  </a:lnTo>
                  <a:lnTo>
                    <a:pt x="142" y="13"/>
                  </a:lnTo>
                  <a:lnTo>
                    <a:pt x="138" y="14"/>
                  </a:lnTo>
                  <a:lnTo>
                    <a:pt x="134" y="16"/>
                  </a:lnTo>
                  <a:lnTo>
                    <a:pt x="126" y="19"/>
                  </a:lnTo>
                  <a:lnTo>
                    <a:pt x="118" y="23"/>
                  </a:lnTo>
                  <a:lnTo>
                    <a:pt x="110" y="27"/>
                  </a:lnTo>
                  <a:lnTo>
                    <a:pt x="107" y="30"/>
                  </a:lnTo>
                  <a:lnTo>
                    <a:pt x="103" y="32"/>
                  </a:lnTo>
                  <a:lnTo>
                    <a:pt x="99" y="35"/>
                  </a:lnTo>
                  <a:lnTo>
                    <a:pt x="95" y="37"/>
                  </a:lnTo>
                  <a:lnTo>
                    <a:pt x="88" y="42"/>
                  </a:lnTo>
                  <a:lnTo>
                    <a:pt x="81" y="48"/>
                  </a:lnTo>
                  <a:lnTo>
                    <a:pt x="75" y="54"/>
                  </a:lnTo>
                  <a:lnTo>
                    <a:pt x="72" y="57"/>
                  </a:lnTo>
                  <a:lnTo>
                    <a:pt x="68" y="60"/>
                  </a:lnTo>
                  <a:lnTo>
                    <a:pt x="62" y="67"/>
                  </a:lnTo>
                  <a:lnTo>
                    <a:pt x="56" y="74"/>
                  </a:lnTo>
                  <a:lnTo>
                    <a:pt x="51" y="82"/>
                  </a:lnTo>
                  <a:lnTo>
                    <a:pt x="45" y="90"/>
                  </a:lnTo>
                  <a:lnTo>
                    <a:pt x="40" y="98"/>
                  </a:lnTo>
                  <a:lnTo>
                    <a:pt x="37" y="102"/>
                  </a:lnTo>
                  <a:lnTo>
                    <a:pt x="35" y="106"/>
                  </a:lnTo>
                  <a:lnTo>
                    <a:pt x="30" y="116"/>
                  </a:lnTo>
                  <a:lnTo>
                    <a:pt x="26" y="125"/>
                  </a:lnTo>
                  <a:lnTo>
                    <a:pt x="22" y="134"/>
                  </a:lnTo>
                  <a:lnTo>
                    <a:pt x="20" y="140"/>
                  </a:lnTo>
                  <a:lnTo>
                    <a:pt x="18" y="145"/>
                  </a:lnTo>
                  <a:lnTo>
                    <a:pt x="14" y="155"/>
                  </a:lnTo>
                  <a:lnTo>
                    <a:pt x="11" y="167"/>
                  </a:lnTo>
                  <a:lnTo>
                    <a:pt x="8" y="178"/>
                  </a:lnTo>
                  <a:lnTo>
                    <a:pt x="5" y="190"/>
                  </a:lnTo>
                  <a:lnTo>
                    <a:pt x="3" y="202"/>
                  </a:lnTo>
                  <a:lnTo>
                    <a:pt x="2" y="208"/>
                  </a:lnTo>
                  <a:lnTo>
                    <a:pt x="1" y="215"/>
                  </a:lnTo>
                  <a:lnTo>
                    <a:pt x="1" y="226"/>
                  </a:lnTo>
                  <a:lnTo>
                    <a:pt x="0" y="232"/>
                  </a:lnTo>
                  <a:lnTo>
                    <a:pt x="0" y="238"/>
                  </a:lnTo>
                  <a:lnTo>
                    <a:pt x="0" y="243"/>
                  </a:lnTo>
                  <a:lnTo>
                    <a:pt x="1" y="249"/>
                  </a:lnTo>
                  <a:lnTo>
                    <a:pt x="1" y="260"/>
                  </a:lnTo>
                  <a:lnTo>
                    <a:pt x="3" y="271"/>
                  </a:lnTo>
                  <a:lnTo>
                    <a:pt x="4" y="276"/>
                  </a:lnTo>
                  <a:lnTo>
                    <a:pt x="5" y="281"/>
                  </a:lnTo>
                  <a:lnTo>
                    <a:pt x="8" y="291"/>
                  </a:lnTo>
                  <a:lnTo>
                    <a:pt x="9" y="296"/>
                  </a:lnTo>
                  <a:lnTo>
                    <a:pt x="11" y="300"/>
                  </a:lnTo>
                  <a:lnTo>
                    <a:pt x="15" y="310"/>
                  </a:lnTo>
                  <a:lnTo>
                    <a:pt x="19" y="319"/>
                  </a:lnTo>
                  <a:lnTo>
                    <a:pt x="21" y="323"/>
                  </a:lnTo>
                  <a:lnTo>
                    <a:pt x="23" y="327"/>
                  </a:lnTo>
                  <a:lnTo>
                    <a:pt x="28" y="335"/>
                  </a:lnTo>
                  <a:lnTo>
                    <a:pt x="31" y="339"/>
                  </a:lnTo>
                  <a:lnTo>
                    <a:pt x="34" y="343"/>
                  </a:lnTo>
                  <a:lnTo>
                    <a:pt x="40" y="351"/>
                  </a:lnTo>
                  <a:lnTo>
                    <a:pt x="46" y="357"/>
                  </a:lnTo>
                  <a:lnTo>
                    <a:pt x="53" y="364"/>
                  </a:lnTo>
                  <a:lnTo>
                    <a:pt x="60" y="370"/>
                  </a:lnTo>
                  <a:lnTo>
                    <a:pt x="64" y="373"/>
                  </a:lnTo>
                  <a:lnTo>
                    <a:pt x="67" y="376"/>
                  </a:lnTo>
                  <a:lnTo>
                    <a:pt x="75" y="381"/>
                  </a:lnTo>
                  <a:lnTo>
                    <a:pt x="83" y="386"/>
                  </a:lnTo>
                  <a:lnTo>
                    <a:pt x="92" y="390"/>
                  </a:lnTo>
                  <a:lnTo>
                    <a:pt x="96" y="392"/>
                  </a:lnTo>
                  <a:lnTo>
                    <a:pt x="100" y="394"/>
                  </a:lnTo>
                  <a:lnTo>
                    <a:pt x="109" y="398"/>
                  </a:lnTo>
                  <a:lnTo>
                    <a:pt x="118" y="401"/>
                  </a:lnTo>
                  <a:lnTo>
                    <a:pt x="128" y="403"/>
                  </a:lnTo>
                  <a:lnTo>
                    <a:pt x="137" y="405"/>
                  </a:lnTo>
                  <a:lnTo>
                    <a:pt x="142" y="405"/>
                  </a:lnTo>
                  <a:lnTo>
                    <a:pt x="147" y="406"/>
                  </a:lnTo>
                  <a:lnTo>
                    <a:pt x="157" y="407"/>
                  </a:lnTo>
                  <a:lnTo>
                    <a:pt x="162" y="407"/>
                  </a:lnTo>
                  <a:lnTo>
                    <a:pt x="167" y="407"/>
                  </a:lnTo>
                  <a:lnTo>
                    <a:pt x="178" y="407"/>
                  </a:lnTo>
                  <a:lnTo>
                    <a:pt x="188" y="406"/>
                  </a:lnTo>
                  <a:lnTo>
                    <a:pt x="198" y="406"/>
                  </a:lnTo>
                  <a:lnTo>
                    <a:pt x="207" y="405"/>
                  </a:lnTo>
                  <a:lnTo>
                    <a:pt x="217" y="403"/>
                  </a:lnTo>
                  <a:lnTo>
                    <a:pt x="226" y="401"/>
                  </a:lnTo>
                  <a:lnTo>
                    <a:pt x="235" y="399"/>
                  </a:lnTo>
                  <a:lnTo>
                    <a:pt x="240" y="398"/>
                  </a:lnTo>
                  <a:lnTo>
                    <a:pt x="244" y="397"/>
                  </a:lnTo>
                  <a:lnTo>
                    <a:pt x="252" y="394"/>
                  </a:lnTo>
                  <a:lnTo>
                    <a:pt x="260" y="391"/>
                  </a:lnTo>
                  <a:lnTo>
                    <a:pt x="268" y="388"/>
                  </a:lnTo>
                  <a:lnTo>
                    <a:pt x="276" y="384"/>
                  </a:lnTo>
                  <a:lnTo>
                    <a:pt x="284" y="380"/>
                  </a:lnTo>
                  <a:lnTo>
                    <a:pt x="291" y="376"/>
                  </a:lnTo>
                  <a:lnTo>
                    <a:pt x="298" y="371"/>
                  </a:lnTo>
                  <a:lnTo>
                    <a:pt x="305" y="366"/>
                  </a:lnTo>
                  <a:lnTo>
                    <a:pt x="311" y="361"/>
                  </a:lnTo>
                  <a:lnTo>
                    <a:pt x="317" y="356"/>
                  </a:lnTo>
                  <a:lnTo>
                    <a:pt x="320" y="353"/>
                  </a:lnTo>
                  <a:lnTo>
                    <a:pt x="323" y="350"/>
                  </a:lnTo>
                  <a:lnTo>
                    <a:pt x="329" y="344"/>
                  </a:lnTo>
                  <a:lnTo>
                    <a:pt x="332" y="341"/>
                  </a:lnTo>
                  <a:lnTo>
                    <a:pt x="334" y="338"/>
                  </a:lnTo>
                  <a:lnTo>
                    <a:pt x="340" y="331"/>
                  </a:lnTo>
                  <a:lnTo>
                    <a:pt x="345" y="324"/>
                  </a:lnTo>
                  <a:lnTo>
                    <a:pt x="349" y="317"/>
                  </a:lnTo>
                  <a:lnTo>
                    <a:pt x="354" y="309"/>
                  </a:lnTo>
                  <a:lnTo>
                    <a:pt x="359" y="302"/>
                  </a:lnTo>
                  <a:lnTo>
                    <a:pt x="362" y="294"/>
                  </a:lnTo>
                  <a:lnTo>
                    <a:pt x="367" y="286"/>
                  </a:lnTo>
                  <a:lnTo>
                    <a:pt x="370" y="277"/>
                  </a:lnTo>
                  <a:lnTo>
                    <a:pt x="374" y="268"/>
                  </a:lnTo>
                  <a:lnTo>
                    <a:pt x="377" y="259"/>
                  </a:lnTo>
                  <a:lnTo>
                    <a:pt x="380" y="250"/>
                  </a:lnTo>
                  <a:lnTo>
                    <a:pt x="259" y="250"/>
                  </a:lnTo>
                  <a:lnTo>
                    <a:pt x="257" y="257"/>
                  </a:lnTo>
                  <a:lnTo>
                    <a:pt x="254" y="265"/>
                  </a:lnTo>
                  <a:lnTo>
                    <a:pt x="251" y="271"/>
                  </a:lnTo>
                  <a:lnTo>
                    <a:pt x="250" y="274"/>
                  </a:lnTo>
                  <a:lnTo>
                    <a:pt x="249" y="277"/>
                  </a:lnTo>
                  <a:lnTo>
                    <a:pt x="245" y="282"/>
                  </a:lnTo>
                  <a:lnTo>
                    <a:pt x="242" y="288"/>
                  </a:lnTo>
                  <a:lnTo>
                    <a:pt x="237" y="292"/>
                  </a:lnTo>
                  <a:lnTo>
                    <a:pt x="235" y="295"/>
                  </a:lnTo>
                  <a:lnTo>
                    <a:pt x="233" y="297"/>
                  </a:lnTo>
                  <a:lnTo>
                    <a:pt x="228" y="300"/>
                  </a:lnTo>
                  <a:lnTo>
                    <a:pt x="223" y="304"/>
                  </a:lnTo>
                  <a:lnTo>
                    <a:pt x="220" y="305"/>
                  </a:lnTo>
                  <a:lnTo>
                    <a:pt x="218" y="307"/>
                  </a:lnTo>
                  <a:lnTo>
                    <a:pt x="212" y="309"/>
                  </a:lnTo>
                  <a:lnTo>
                    <a:pt x="209" y="310"/>
                  </a:lnTo>
                  <a:lnTo>
                    <a:pt x="206" y="311"/>
                  </a:lnTo>
                  <a:lnTo>
                    <a:pt x="199" y="312"/>
                  </a:lnTo>
                  <a:lnTo>
                    <a:pt x="192" y="313"/>
                  </a:lnTo>
                  <a:lnTo>
                    <a:pt x="184" y="313"/>
                  </a:lnTo>
                  <a:lnTo>
                    <a:pt x="177" y="313"/>
                  </a:lnTo>
                  <a:lnTo>
                    <a:pt x="174" y="313"/>
                  </a:lnTo>
                  <a:lnTo>
                    <a:pt x="171" y="312"/>
                  </a:lnTo>
                  <a:lnTo>
                    <a:pt x="165" y="311"/>
                  </a:lnTo>
                  <a:lnTo>
                    <a:pt x="159" y="309"/>
                  </a:lnTo>
                  <a:lnTo>
                    <a:pt x="154" y="307"/>
                  </a:lnTo>
                  <a:lnTo>
                    <a:pt x="150" y="305"/>
                  </a:lnTo>
                  <a:lnTo>
                    <a:pt x="146" y="303"/>
                  </a:lnTo>
                  <a:lnTo>
                    <a:pt x="142" y="300"/>
                  </a:lnTo>
                  <a:lnTo>
                    <a:pt x="138" y="297"/>
                  </a:lnTo>
                  <a:lnTo>
                    <a:pt x="135" y="293"/>
                  </a:lnTo>
                  <a:lnTo>
                    <a:pt x="132" y="289"/>
                  </a:lnTo>
                  <a:lnTo>
                    <a:pt x="130" y="285"/>
                  </a:lnTo>
                  <a:lnTo>
                    <a:pt x="128" y="281"/>
                  </a:lnTo>
                  <a:lnTo>
                    <a:pt x="126" y="276"/>
                  </a:lnTo>
                  <a:lnTo>
                    <a:pt x="124" y="272"/>
                  </a:lnTo>
                  <a:lnTo>
                    <a:pt x="123" y="267"/>
                  </a:lnTo>
                  <a:lnTo>
                    <a:pt x="122" y="262"/>
                  </a:lnTo>
                  <a:lnTo>
                    <a:pt x="121" y="257"/>
                  </a:lnTo>
                  <a:lnTo>
                    <a:pt x="121" y="252"/>
                  </a:lnTo>
                  <a:lnTo>
                    <a:pt x="120" y="247"/>
                  </a:lnTo>
                  <a:lnTo>
                    <a:pt x="120" y="242"/>
                  </a:lnTo>
                  <a:lnTo>
                    <a:pt x="120" y="237"/>
                  </a:lnTo>
                  <a:lnTo>
                    <a:pt x="121" y="226"/>
                  </a:lnTo>
                  <a:lnTo>
                    <a:pt x="121" y="216"/>
                  </a:lnTo>
                  <a:lnTo>
                    <a:pt x="123" y="206"/>
                  </a:lnTo>
                  <a:lnTo>
                    <a:pt x="125" y="197"/>
                  </a:lnTo>
                  <a:lnTo>
                    <a:pt x="127" y="188"/>
                  </a:lnTo>
                  <a:lnTo>
                    <a:pt x="131" y="175"/>
                  </a:lnTo>
                  <a:lnTo>
                    <a:pt x="133" y="168"/>
                  </a:lnTo>
                  <a:lnTo>
                    <a:pt x="135" y="163"/>
                  </a:lnTo>
                  <a:lnTo>
                    <a:pt x="139" y="151"/>
                  </a:lnTo>
                  <a:lnTo>
                    <a:pt x="142" y="147"/>
                  </a:lnTo>
                  <a:lnTo>
                    <a:pt x="144" y="142"/>
                  </a:lnTo>
                  <a:lnTo>
                    <a:pt x="146" y="137"/>
                  </a:lnTo>
                  <a:lnTo>
                    <a:pt x="149" y="133"/>
                  </a:lnTo>
                  <a:lnTo>
                    <a:pt x="154" y="125"/>
                  </a:lnTo>
                  <a:lnTo>
                    <a:pt x="157" y="121"/>
                  </a:lnTo>
                  <a:lnTo>
                    <a:pt x="160" y="118"/>
                  </a:lnTo>
                  <a:lnTo>
                    <a:pt x="163" y="115"/>
                  </a:lnTo>
                  <a:lnTo>
                    <a:pt x="165" y="112"/>
                  </a:lnTo>
                  <a:lnTo>
                    <a:pt x="169" y="109"/>
                  </a:lnTo>
                  <a:lnTo>
                    <a:pt x="171" y="107"/>
                  </a:lnTo>
                  <a:lnTo>
                    <a:pt x="178" y="103"/>
                  </a:lnTo>
                  <a:lnTo>
                    <a:pt x="181" y="101"/>
                  </a:lnTo>
                  <a:lnTo>
                    <a:pt x="185" y="99"/>
                  </a:lnTo>
                  <a:lnTo>
                    <a:pt x="188" y="98"/>
                  </a:lnTo>
                  <a:lnTo>
                    <a:pt x="191" y="96"/>
                  </a:lnTo>
                  <a:lnTo>
                    <a:pt x="194" y="95"/>
                  </a:lnTo>
                  <a:lnTo>
                    <a:pt x="198" y="94"/>
                  </a:lnTo>
                  <a:lnTo>
                    <a:pt x="201" y="93"/>
                  </a:lnTo>
                  <a:lnTo>
                    <a:pt x="205" y="93"/>
                  </a:lnTo>
                  <a:lnTo>
                    <a:pt x="212" y="92"/>
                  </a:lnTo>
                  <a:lnTo>
                    <a:pt x="216" y="92"/>
                  </a:lnTo>
                  <a:lnTo>
                    <a:pt x="220" y="92"/>
                  </a:lnTo>
                  <a:lnTo>
                    <a:pt x="223" y="92"/>
                  </a:lnTo>
                  <a:lnTo>
                    <a:pt x="227" y="92"/>
                  </a:lnTo>
                  <a:lnTo>
                    <a:pt x="230" y="93"/>
                  </a:lnTo>
                  <a:lnTo>
                    <a:pt x="234" y="93"/>
                  </a:lnTo>
                  <a:lnTo>
                    <a:pt x="240" y="95"/>
                  </a:lnTo>
                  <a:lnTo>
                    <a:pt x="243" y="96"/>
                  </a:lnTo>
                  <a:lnTo>
                    <a:pt x="246" y="97"/>
                  </a:lnTo>
                  <a:lnTo>
                    <a:pt x="249" y="98"/>
                  </a:lnTo>
                  <a:lnTo>
                    <a:pt x="251" y="100"/>
                  </a:lnTo>
                  <a:lnTo>
                    <a:pt x="254" y="101"/>
                  </a:lnTo>
                  <a:lnTo>
                    <a:pt x="256" y="103"/>
                  </a:lnTo>
                  <a:lnTo>
                    <a:pt x="258" y="104"/>
                  </a:lnTo>
                  <a:lnTo>
                    <a:pt x="261" y="107"/>
                  </a:lnTo>
                  <a:lnTo>
                    <a:pt x="263" y="109"/>
                  </a:lnTo>
                  <a:lnTo>
                    <a:pt x="264" y="111"/>
                  </a:lnTo>
                  <a:lnTo>
                    <a:pt x="268" y="115"/>
                  </a:lnTo>
                  <a:lnTo>
                    <a:pt x="269" y="118"/>
                  </a:lnTo>
                  <a:lnTo>
                    <a:pt x="270" y="120"/>
                  </a:lnTo>
                  <a:lnTo>
                    <a:pt x="273" y="126"/>
                  </a:lnTo>
                  <a:lnTo>
                    <a:pt x="274" y="129"/>
                  </a:lnTo>
                  <a:lnTo>
                    <a:pt x="275" y="132"/>
                  </a:lnTo>
                  <a:lnTo>
                    <a:pt x="276" y="139"/>
                  </a:lnTo>
                  <a:lnTo>
                    <a:pt x="277" y="145"/>
                  </a:lnTo>
                  <a:lnTo>
                    <a:pt x="277" y="152"/>
                  </a:lnTo>
                  <a:lnTo>
                    <a:pt x="276" y="160"/>
                  </a:lnTo>
                  <a:lnTo>
                    <a:pt x="390" y="16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4"/>
            <p:cNvSpPr>
              <a:spLocks/>
            </p:cNvSpPr>
            <p:nvPr/>
          </p:nvSpPr>
          <p:spPr bwMode="auto">
            <a:xfrm>
              <a:off x="4811713" y="2974975"/>
              <a:ext cx="544512" cy="612775"/>
            </a:xfrm>
            <a:custGeom>
              <a:avLst/>
              <a:gdLst/>
              <a:ahLst/>
              <a:cxnLst>
                <a:cxn ang="0">
                  <a:pos x="0" y="92"/>
                </a:cxn>
                <a:cxn ang="0">
                  <a:pos x="105" y="92"/>
                </a:cxn>
                <a:cxn ang="0">
                  <a:pos x="45" y="386"/>
                </a:cxn>
                <a:cxn ang="0">
                  <a:pos x="165" y="386"/>
                </a:cxn>
                <a:cxn ang="0">
                  <a:pos x="225" y="92"/>
                </a:cxn>
                <a:cxn ang="0">
                  <a:pos x="324" y="92"/>
                </a:cxn>
                <a:cxn ang="0">
                  <a:pos x="343" y="0"/>
                </a:cxn>
                <a:cxn ang="0">
                  <a:pos x="19" y="0"/>
                </a:cxn>
                <a:cxn ang="0">
                  <a:pos x="0" y="92"/>
                </a:cxn>
              </a:cxnLst>
              <a:rect l="0" t="0" r="r" b="b"/>
              <a:pathLst>
                <a:path w="343" h="386">
                  <a:moveTo>
                    <a:pt x="0" y="92"/>
                  </a:moveTo>
                  <a:lnTo>
                    <a:pt x="105" y="92"/>
                  </a:lnTo>
                  <a:lnTo>
                    <a:pt x="45" y="386"/>
                  </a:lnTo>
                  <a:lnTo>
                    <a:pt x="165" y="386"/>
                  </a:lnTo>
                  <a:lnTo>
                    <a:pt x="225" y="92"/>
                  </a:lnTo>
                  <a:lnTo>
                    <a:pt x="324" y="92"/>
                  </a:lnTo>
                  <a:lnTo>
                    <a:pt x="343" y="0"/>
                  </a:lnTo>
                  <a:lnTo>
                    <a:pt x="19" y="0"/>
                  </a:lnTo>
                  <a:lnTo>
                    <a:pt x="0" y="9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5"/>
            <p:cNvSpPr>
              <a:spLocks/>
            </p:cNvSpPr>
            <p:nvPr/>
          </p:nvSpPr>
          <p:spPr bwMode="auto">
            <a:xfrm>
              <a:off x="5246688" y="2954338"/>
              <a:ext cx="574675" cy="642937"/>
            </a:xfrm>
            <a:custGeom>
              <a:avLst/>
              <a:gdLst/>
              <a:ahLst/>
              <a:cxnLst>
                <a:cxn ang="0">
                  <a:pos x="361" y="101"/>
                </a:cxn>
                <a:cxn ang="0">
                  <a:pos x="353" y="71"/>
                </a:cxn>
                <a:cxn ang="0">
                  <a:pos x="337" y="45"/>
                </a:cxn>
                <a:cxn ang="0">
                  <a:pos x="318" y="28"/>
                </a:cxn>
                <a:cxn ang="0">
                  <a:pos x="287" y="12"/>
                </a:cxn>
                <a:cxn ang="0">
                  <a:pos x="256" y="3"/>
                </a:cxn>
                <a:cxn ang="0">
                  <a:pos x="210" y="0"/>
                </a:cxn>
                <a:cxn ang="0">
                  <a:pos x="167" y="3"/>
                </a:cxn>
                <a:cxn ang="0">
                  <a:pos x="136" y="10"/>
                </a:cxn>
                <a:cxn ang="0">
                  <a:pos x="101" y="25"/>
                </a:cxn>
                <a:cxn ang="0">
                  <a:pos x="79" y="42"/>
                </a:cxn>
                <a:cxn ang="0">
                  <a:pos x="65" y="58"/>
                </a:cxn>
                <a:cxn ang="0">
                  <a:pos x="51" y="82"/>
                </a:cxn>
                <a:cxn ang="0">
                  <a:pos x="44" y="111"/>
                </a:cxn>
                <a:cxn ang="0">
                  <a:pos x="44" y="151"/>
                </a:cxn>
                <a:cxn ang="0">
                  <a:pos x="54" y="183"/>
                </a:cxn>
                <a:cxn ang="0">
                  <a:pos x="71" y="205"/>
                </a:cxn>
                <a:cxn ang="0">
                  <a:pos x="92" y="221"/>
                </a:cxn>
                <a:cxn ang="0">
                  <a:pos x="120" y="234"/>
                </a:cxn>
                <a:cxn ang="0">
                  <a:pos x="177" y="251"/>
                </a:cxn>
                <a:cxn ang="0">
                  <a:pos x="212" y="263"/>
                </a:cxn>
                <a:cxn ang="0">
                  <a:pos x="221" y="272"/>
                </a:cxn>
                <a:cxn ang="0">
                  <a:pos x="223" y="285"/>
                </a:cxn>
                <a:cxn ang="0">
                  <a:pos x="217" y="300"/>
                </a:cxn>
                <a:cxn ang="0">
                  <a:pos x="202" y="311"/>
                </a:cxn>
                <a:cxn ang="0">
                  <a:pos x="184" y="316"/>
                </a:cxn>
                <a:cxn ang="0">
                  <a:pos x="158" y="315"/>
                </a:cxn>
                <a:cxn ang="0">
                  <a:pos x="141" y="310"/>
                </a:cxn>
                <a:cxn ang="0">
                  <a:pos x="128" y="300"/>
                </a:cxn>
                <a:cxn ang="0">
                  <a:pos x="121" y="287"/>
                </a:cxn>
                <a:cxn ang="0">
                  <a:pos x="120" y="265"/>
                </a:cxn>
                <a:cxn ang="0">
                  <a:pos x="0" y="283"/>
                </a:cxn>
                <a:cxn ang="0">
                  <a:pos x="4" y="307"/>
                </a:cxn>
                <a:cxn ang="0">
                  <a:pos x="11" y="329"/>
                </a:cxn>
                <a:cxn ang="0">
                  <a:pos x="30" y="358"/>
                </a:cxn>
                <a:cxn ang="0">
                  <a:pos x="52" y="377"/>
                </a:cxn>
                <a:cxn ang="0">
                  <a:pos x="86" y="393"/>
                </a:cxn>
                <a:cxn ang="0">
                  <a:pos x="125" y="402"/>
                </a:cxn>
                <a:cxn ang="0">
                  <a:pos x="160" y="405"/>
                </a:cxn>
                <a:cxn ang="0">
                  <a:pos x="209" y="402"/>
                </a:cxn>
                <a:cxn ang="0">
                  <a:pos x="252" y="390"/>
                </a:cxn>
                <a:cxn ang="0">
                  <a:pos x="287" y="372"/>
                </a:cxn>
                <a:cxn ang="0">
                  <a:pos x="314" y="347"/>
                </a:cxn>
                <a:cxn ang="0">
                  <a:pos x="333" y="318"/>
                </a:cxn>
                <a:cxn ang="0">
                  <a:pos x="342" y="288"/>
                </a:cxn>
                <a:cxn ang="0">
                  <a:pos x="343" y="256"/>
                </a:cxn>
                <a:cxn ang="0">
                  <a:pos x="338" y="228"/>
                </a:cxn>
                <a:cxn ang="0">
                  <a:pos x="326" y="206"/>
                </a:cxn>
                <a:cxn ang="0">
                  <a:pos x="307" y="186"/>
                </a:cxn>
                <a:cxn ang="0">
                  <a:pos x="288" y="173"/>
                </a:cxn>
                <a:cxn ang="0">
                  <a:pos x="258" y="160"/>
                </a:cxn>
                <a:cxn ang="0">
                  <a:pos x="192" y="142"/>
                </a:cxn>
                <a:cxn ang="0">
                  <a:pos x="168" y="133"/>
                </a:cxn>
                <a:cxn ang="0">
                  <a:pos x="158" y="123"/>
                </a:cxn>
                <a:cxn ang="0">
                  <a:pos x="157" y="110"/>
                </a:cxn>
                <a:cxn ang="0">
                  <a:pos x="163" y="96"/>
                </a:cxn>
                <a:cxn ang="0">
                  <a:pos x="175" y="89"/>
                </a:cxn>
                <a:cxn ang="0">
                  <a:pos x="200" y="85"/>
                </a:cxn>
                <a:cxn ang="0">
                  <a:pos x="227" y="87"/>
                </a:cxn>
                <a:cxn ang="0">
                  <a:pos x="241" y="94"/>
                </a:cxn>
                <a:cxn ang="0">
                  <a:pos x="251" y="109"/>
                </a:cxn>
                <a:cxn ang="0">
                  <a:pos x="253" y="123"/>
                </a:cxn>
              </a:cxnLst>
              <a:rect l="0" t="0" r="r" b="b"/>
              <a:pathLst>
                <a:path w="362" h="405">
                  <a:moveTo>
                    <a:pt x="362" y="126"/>
                  </a:moveTo>
                  <a:lnTo>
                    <a:pt x="362" y="120"/>
                  </a:lnTo>
                  <a:lnTo>
                    <a:pt x="362" y="113"/>
                  </a:lnTo>
                  <a:lnTo>
                    <a:pt x="362" y="107"/>
                  </a:lnTo>
                  <a:lnTo>
                    <a:pt x="361" y="101"/>
                  </a:lnTo>
                  <a:lnTo>
                    <a:pt x="360" y="94"/>
                  </a:lnTo>
                  <a:lnTo>
                    <a:pt x="359" y="88"/>
                  </a:lnTo>
                  <a:lnTo>
                    <a:pt x="357" y="82"/>
                  </a:lnTo>
                  <a:lnTo>
                    <a:pt x="355" y="77"/>
                  </a:lnTo>
                  <a:lnTo>
                    <a:pt x="353" y="71"/>
                  </a:lnTo>
                  <a:lnTo>
                    <a:pt x="350" y="65"/>
                  </a:lnTo>
                  <a:lnTo>
                    <a:pt x="348" y="60"/>
                  </a:lnTo>
                  <a:lnTo>
                    <a:pt x="344" y="55"/>
                  </a:lnTo>
                  <a:lnTo>
                    <a:pt x="341" y="50"/>
                  </a:lnTo>
                  <a:lnTo>
                    <a:pt x="337" y="45"/>
                  </a:lnTo>
                  <a:lnTo>
                    <a:pt x="333" y="41"/>
                  </a:lnTo>
                  <a:lnTo>
                    <a:pt x="328" y="36"/>
                  </a:lnTo>
                  <a:lnTo>
                    <a:pt x="326" y="34"/>
                  </a:lnTo>
                  <a:lnTo>
                    <a:pt x="323" y="32"/>
                  </a:lnTo>
                  <a:lnTo>
                    <a:pt x="318" y="28"/>
                  </a:lnTo>
                  <a:lnTo>
                    <a:pt x="312" y="24"/>
                  </a:lnTo>
                  <a:lnTo>
                    <a:pt x="306" y="21"/>
                  </a:lnTo>
                  <a:lnTo>
                    <a:pt x="300" y="18"/>
                  </a:lnTo>
                  <a:lnTo>
                    <a:pt x="293" y="15"/>
                  </a:lnTo>
                  <a:lnTo>
                    <a:pt x="287" y="12"/>
                  </a:lnTo>
                  <a:lnTo>
                    <a:pt x="283" y="11"/>
                  </a:lnTo>
                  <a:lnTo>
                    <a:pt x="279" y="10"/>
                  </a:lnTo>
                  <a:lnTo>
                    <a:pt x="272" y="7"/>
                  </a:lnTo>
                  <a:lnTo>
                    <a:pt x="264" y="5"/>
                  </a:lnTo>
                  <a:lnTo>
                    <a:pt x="256" y="3"/>
                  </a:lnTo>
                  <a:lnTo>
                    <a:pt x="248" y="2"/>
                  </a:lnTo>
                  <a:lnTo>
                    <a:pt x="239" y="1"/>
                  </a:lnTo>
                  <a:lnTo>
                    <a:pt x="230" y="0"/>
                  </a:lnTo>
                  <a:lnTo>
                    <a:pt x="220" y="0"/>
                  </a:lnTo>
                  <a:lnTo>
                    <a:pt x="210" y="0"/>
                  </a:lnTo>
                  <a:lnTo>
                    <a:pt x="201" y="0"/>
                  </a:lnTo>
                  <a:lnTo>
                    <a:pt x="192" y="0"/>
                  </a:lnTo>
                  <a:lnTo>
                    <a:pt x="184" y="1"/>
                  </a:lnTo>
                  <a:lnTo>
                    <a:pt x="176" y="2"/>
                  </a:lnTo>
                  <a:lnTo>
                    <a:pt x="167" y="3"/>
                  </a:lnTo>
                  <a:lnTo>
                    <a:pt x="159" y="4"/>
                  </a:lnTo>
                  <a:lnTo>
                    <a:pt x="155" y="5"/>
                  </a:lnTo>
                  <a:lnTo>
                    <a:pt x="151" y="6"/>
                  </a:lnTo>
                  <a:lnTo>
                    <a:pt x="143" y="8"/>
                  </a:lnTo>
                  <a:lnTo>
                    <a:pt x="136" y="10"/>
                  </a:lnTo>
                  <a:lnTo>
                    <a:pt x="128" y="13"/>
                  </a:lnTo>
                  <a:lnTo>
                    <a:pt x="121" y="15"/>
                  </a:lnTo>
                  <a:lnTo>
                    <a:pt x="114" y="19"/>
                  </a:lnTo>
                  <a:lnTo>
                    <a:pt x="108" y="22"/>
                  </a:lnTo>
                  <a:lnTo>
                    <a:pt x="101" y="25"/>
                  </a:lnTo>
                  <a:lnTo>
                    <a:pt x="99" y="27"/>
                  </a:lnTo>
                  <a:lnTo>
                    <a:pt x="95" y="29"/>
                  </a:lnTo>
                  <a:lnTo>
                    <a:pt x="90" y="33"/>
                  </a:lnTo>
                  <a:lnTo>
                    <a:pt x="84" y="38"/>
                  </a:lnTo>
                  <a:lnTo>
                    <a:pt x="79" y="42"/>
                  </a:lnTo>
                  <a:lnTo>
                    <a:pt x="76" y="44"/>
                  </a:lnTo>
                  <a:lnTo>
                    <a:pt x="74" y="47"/>
                  </a:lnTo>
                  <a:lnTo>
                    <a:pt x="72" y="50"/>
                  </a:lnTo>
                  <a:lnTo>
                    <a:pt x="69" y="52"/>
                  </a:lnTo>
                  <a:lnTo>
                    <a:pt x="65" y="58"/>
                  </a:lnTo>
                  <a:lnTo>
                    <a:pt x="61" y="63"/>
                  </a:lnTo>
                  <a:lnTo>
                    <a:pt x="58" y="69"/>
                  </a:lnTo>
                  <a:lnTo>
                    <a:pt x="54" y="76"/>
                  </a:lnTo>
                  <a:lnTo>
                    <a:pt x="53" y="79"/>
                  </a:lnTo>
                  <a:lnTo>
                    <a:pt x="51" y="82"/>
                  </a:lnTo>
                  <a:lnTo>
                    <a:pt x="50" y="85"/>
                  </a:lnTo>
                  <a:lnTo>
                    <a:pt x="49" y="89"/>
                  </a:lnTo>
                  <a:lnTo>
                    <a:pt x="47" y="96"/>
                  </a:lnTo>
                  <a:lnTo>
                    <a:pt x="45" y="103"/>
                  </a:lnTo>
                  <a:lnTo>
                    <a:pt x="44" y="111"/>
                  </a:lnTo>
                  <a:lnTo>
                    <a:pt x="43" y="119"/>
                  </a:lnTo>
                  <a:lnTo>
                    <a:pt x="43" y="127"/>
                  </a:lnTo>
                  <a:lnTo>
                    <a:pt x="43" y="135"/>
                  </a:lnTo>
                  <a:lnTo>
                    <a:pt x="43" y="143"/>
                  </a:lnTo>
                  <a:lnTo>
                    <a:pt x="44" y="151"/>
                  </a:lnTo>
                  <a:lnTo>
                    <a:pt x="45" y="158"/>
                  </a:lnTo>
                  <a:lnTo>
                    <a:pt x="47" y="165"/>
                  </a:lnTo>
                  <a:lnTo>
                    <a:pt x="49" y="171"/>
                  </a:lnTo>
                  <a:lnTo>
                    <a:pt x="51" y="177"/>
                  </a:lnTo>
                  <a:lnTo>
                    <a:pt x="54" y="183"/>
                  </a:lnTo>
                  <a:lnTo>
                    <a:pt x="57" y="187"/>
                  </a:lnTo>
                  <a:lnTo>
                    <a:pt x="60" y="192"/>
                  </a:lnTo>
                  <a:lnTo>
                    <a:pt x="64" y="197"/>
                  </a:lnTo>
                  <a:lnTo>
                    <a:pt x="67" y="200"/>
                  </a:lnTo>
                  <a:lnTo>
                    <a:pt x="71" y="205"/>
                  </a:lnTo>
                  <a:lnTo>
                    <a:pt x="75" y="208"/>
                  </a:lnTo>
                  <a:lnTo>
                    <a:pt x="79" y="211"/>
                  </a:lnTo>
                  <a:lnTo>
                    <a:pt x="83" y="215"/>
                  </a:lnTo>
                  <a:lnTo>
                    <a:pt x="87" y="218"/>
                  </a:lnTo>
                  <a:lnTo>
                    <a:pt x="92" y="221"/>
                  </a:lnTo>
                  <a:lnTo>
                    <a:pt x="98" y="224"/>
                  </a:lnTo>
                  <a:lnTo>
                    <a:pt x="103" y="227"/>
                  </a:lnTo>
                  <a:lnTo>
                    <a:pt x="108" y="230"/>
                  </a:lnTo>
                  <a:lnTo>
                    <a:pt x="114" y="232"/>
                  </a:lnTo>
                  <a:lnTo>
                    <a:pt x="120" y="234"/>
                  </a:lnTo>
                  <a:lnTo>
                    <a:pt x="126" y="237"/>
                  </a:lnTo>
                  <a:lnTo>
                    <a:pt x="131" y="239"/>
                  </a:lnTo>
                  <a:lnTo>
                    <a:pt x="143" y="242"/>
                  </a:lnTo>
                  <a:lnTo>
                    <a:pt x="155" y="245"/>
                  </a:lnTo>
                  <a:lnTo>
                    <a:pt x="177" y="251"/>
                  </a:lnTo>
                  <a:lnTo>
                    <a:pt x="187" y="253"/>
                  </a:lnTo>
                  <a:lnTo>
                    <a:pt x="196" y="257"/>
                  </a:lnTo>
                  <a:lnTo>
                    <a:pt x="205" y="259"/>
                  </a:lnTo>
                  <a:lnTo>
                    <a:pt x="208" y="261"/>
                  </a:lnTo>
                  <a:lnTo>
                    <a:pt x="212" y="263"/>
                  </a:lnTo>
                  <a:lnTo>
                    <a:pt x="214" y="265"/>
                  </a:lnTo>
                  <a:lnTo>
                    <a:pt x="217" y="267"/>
                  </a:lnTo>
                  <a:lnTo>
                    <a:pt x="219" y="270"/>
                  </a:lnTo>
                  <a:lnTo>
                    <a:pt x="220" y="271"/>
                  </a:lnTo>
                  <a:lnTo>
                    <a:pt x="221" y="272"/>
                  </a:lnTo>
                  <a:lnTo>
                    <a:pt x="222" y="275"/>
                  </a:lnTo>
                  <a:lnTo>
                    <a:pt x="223" y="276"/>
                  </a:lnTo>
                  <a:lnTo>
                    <a:pt x="223" y="278"/>
                  </a:lnTo>
                  <a:lnTo>
                    <a:pt x="224" y="281"/>
                  </a:lnTo>
                  <a:lnTo>
                    <a:pt x="223" y="285"/>
                  </a:lnTo>
                  <a:lnTo>
                    <a:pt x="223" y="288"/>
                  </a:lnTo>
                  <a:lnTo>
                    <a:pt x="222" y="291"/>
                  </a:lnTo>
                  <a:lnTo>
                    <a:pt x="220" y="295"/>
                  </a:lnTo>
                  <a:lnTo>
                    <a:pt x="219" y="298"/>
                  </a:lnTo>
                  <a:lnTo>
                    <a:pt x="217" y="300"/>
                  </a:lnTo>
                  <a:lnTo>
                    <a:pt x="215" y="303"/>
                  </a:lnTo>
                  <a:lnTo>
                    <a:pt x="212" y="306"/>
                  </a:lnTo>
                  <a:lnTo>
                    <a:pt x="209" y="307"/>
                  </a:lnTo>
                  <a:lnTo>
                    <a:pt x="206" y="309"/>
                  </a:lnTo>
                  <a:lnTo>
                    <a:pt x="202" y="311"/>
                  </a:lnTo>
                  <a:lnTo>
                    <a:pt x="198" y="313"/>
                  </a:lnTo>
                  <a:lnTo>
                    <a:pt x="194" y="314"/>
                  </a:lnTo>
                  <a:lnTo>
                    <a:pt x="189" y="315"/>
                  </a:lnTo>
                  <a:lnTo>
                    <a:pt x="187" y="315"/>
                  </a:lnTo>
                  <a:lnTo>
                    <a:pt x="184" y="316"/>
                  </a:lnTo>
                  <a:lnTo>
                    <a:pt x="179" y="316"/>
                  </a:lnTo>
                  <a:lnTo>
                    <a:pt x="173" y="316"/>
                  </a:lnTo>
                  <a:lnTo>
                    <a:pt x="168" y="316"/>
                  </a:lnTo>
                  <a:lnTo>
                    <a:pt x="163" y="316"/>
                  </a:lnTo>
                  <a:lnTo>
                    <a:pt x="158" y="315"/>
                  </a:lnTo>
                  <a:lnTo>
                    <a:pt x="154" y="315"/>
                  </a:lnTo>
                  <a:lnTo>
                    <a:pt x="150" y="314"/>
                  </a:lnTo>
                  <a:lnTo>
                    <a:pt x="147" y="313"/>
                  </a:lnTo>
                  <a:lnTo>
                    <a:pt x="143" y="312"/>
                  </a:lnTo>
                  <a:lnTo>
                    <a:pt x="141" y="310"/>
                  </a:lnTo>
                  <a:lnTo>
                    <a:pt x="135" y="307"/>
                  </a:lnTo>
                  <a:lnTo>
                    <a:pt x="133" y="306"/>
                  </a:lnTo>
                  <a:lnTo>
                    <a:pt x="131" y="304"/>
                  </a:lnTo>
                  <a:lnTo>
                    <a:pt x="129" y="302"/>
                  </a:lnTo>
                  <a:lnTo>
                    <a:pt x="128" y="300"/>
                  </a:lnTo>
                  <a:lnTo>
                    <a:pt x="126" y="298"/>
                  </a:lnTo>
                  <a:lnTo>
                    <a:pt x="125" y="296"/>
                  </a:lnTo>
                  <a:lnTo>
                    <a:pt x="123" y="292"/>
                  </a:lnTo>
                  <a:lnTo>
                    <a:pt x="122" y="290"/>
                  </a:lnTo>
                  <a:lnTo>
                    <a:pt x="121" y="287"/>
                  </a:lnTo>
                  <a:lnTo>
                    <a:pt x="121" y="283"/>
                  </a:lnTo>
                  <a:lnTo>
                    <a:pt x="121" y="279"/>
                  </a:lnTo>
                  <a:lnTo>
                    <a:pt x="120" y="275"/>
                  </a:lnTo>
                  <a:lnTo>
                    <a:pt x="120" y="271"/>
                  </a:lnTo>
                  <a:lnTo>
                    <a:pt x="120" y="265"/>
                  </a:lnTo>
                  <a:lnTo>
                    <a:pt x="0" y="265"/>
                  </a:lnTo>
                  <a:lnTo>
                    <a:pt x="0" y="270"/>
                  </a:lnTo>
                  <a:lnTo>
                    <a:pt x="0" y="274"/>
                  </a:lnTo>
                  <a:lnTo>
                    <a:pt x="0" y="279"/>
                  </a:lnTo>
                  <a:lnTo>
                    <a:pt x="0" y="283"/>
                  </a:lnTo>
                  <a:lnTo>
                    <a:pt x="1" y="287"/>
                  </a:lnTo>
                  <a:lnTo>
                    <a:pt x="1" y="291"/>
                  </a:lnTo>
                  <a:lnTo>
                    <a:pt x="2" y="299"/>
                  </a:lnTo>
                  <a:lnTo>
                    <a:pt x="3" y="304"/>
                  </a:lnTo>
                  <a:lnTo>
                    <a:pt x="4" y="307"/>
                  </a:lnTo>
                  <a:lnTo>
                    <a:pt x="6" y="315"/>
                  </a:lnTo>
                  <a:lnTo>
                    <a:pt x="7" y="319"/>
                  </a:lnTo>
                  <a:lnTo>
                    <a:pt x="8" y="322"/>
                  </a:lnTo>
                  <a:lnTo>
                    <a:pt x="9" y="326"/>
                  </a:lnTo>
                  <a:lnTo>
                    <a:pt x="11" y="329"/>
                  </a:lnTo>
                  <a:lnTo>
                    <a:pt x="14" y="336"/>
                  </a:lnTo>
                  <a:lnTo>
                    <a:pt x="18" y="342"/>
                  </a:lnTo>
                  <a:lnTo>
                    <a:pt x="22" y="348"/>
                  </a:lnTo>
                  <a:lnTo>
                    <a:pt x="26" y="353"/>
                  </a:lnTo>
                  <a:lnTo>
                    <a:pt x="30" y="358"/>
                  </a:lnTo>
                  <a:lnTo>
                    <a:pt x="36" y="364"/>
                  </a:lnTo>
                  <a:lnTo>
                    <a:pt x="41" y="368"/>
                  </a:lnTo>
                  <a:lnTo>
                    <a:pt x="43" y="371"/>
                  </a:lnTo>
                  <a:lnTo>
                    <a:pt x="46" y="372"/>
                  </a:lnTo>
                  <a:lnTo>
                    <a:pt x="52" y="377"/>
                  </a:lnTo>
                  <a:lnTo>
                    <a:pt x="58" y="380"/>
                  </a:lnTo>
                  <a:lnTo>
                    <a:pt x="65" y="384"/>
                  </a:lnTo>
                  <a:lnTo>
                    <a:pt x="72" y="387"/>
                  </a:lnTo>
                  <a:lnTo>
                    <a:pt x="79" y="390"/>
                  </a:lnTo>
                  <a:lnTo>
                    <a:pt x="86" y="393"/>
                  </a:lnTo>
                  <a:lnTo>
                    <a:pt x="93" y="395"/>
                  </a:lnTo>
                  <a:lnTo>
                    <a:pt x="100" y="397"/>
                  </a:lnTo>
                  <a:lnTo>
                    <a:pt x="108" y="399"/>
                  </a:lnTo>
                  <a:lnTo>
                    <a:pt x="117" y="401"/>
                  </a:lnTo>
                  <a:lnTo>
                    <a:pt x="125" y="402"/>
                  </a:lnTo>
                  <a:lnTo>
                    <a:pt x="129" y="403"/>
                  </a:lnTo>
                  <a:lnTo>
                    <a:pt x="134" y="404"/>
                  </a:lnTo>
                  <a:lnTo>
                    <a:pt x="142" y="404"/>
                  </a:lnTo>
                  <a:lnTo>
                    <a:pt x="151" y="405"/>
                  </a:lnTo>
                  <a:lnTo>
                    <a:pt x="160" y="405"/>
                  </a:lnTo>
                  <a:lnTo>
                    <a:pt x="169" y="405"/>
                  </a:lnTo>
                  <a:lnTo>
                    <a:pt x="180" y="405"/>
                  </a:lnTo>
                  <a:lnTo>
                    <a:pt x="190" y="405"/>
                  </a:lnTo>
                  <a:lnTo>
                    <a:pt x="200" y="404"/>
                  </a:lnTo>
                  <a:lnTo>
                    <a:pt x="209" y="402"/>
                  </a:lnTo>
                  <a:lnTo>
                    <a:pt x="219" y="401"/>
                  </a:lnTo>
                  <a:lnTo>
                    <a:pt x="227" y="398"/>
                  </a:lnTo>
                  <a:lnTo>
                    <a:pt x="236" y="396"/>
                  </a:lnTo>
                  <a:lnTo>
                    <a:pt x="244" y="394"/>
                  </a:lnTo>
                  <a:lnTo>
                    <a:pt x="252" y="390"/>
                  </a:lnTo>
                  <a:lnTo>
                    <a:pt x="260" y="387"/>
                  </a:lnTo>
                  <a:lnTo>
                    <a:pt x="267" y="384"/>
                  </a:lnTo>
                  <a:lnTo>
                    <a:pt x="274" y="380"/>
                  </a:lnTo>
                  <a:lnTo>
                    <a:pt x="281" y="376"/>
                  </a:lnTo>
                  <a:lnTo>
                    <a:pt x="287" y="372"/>
                  </a:lnTo>
                  <a:lnTo>
                    <a:pt x="293" y="367"/>
                  </a:lnTo>
                  <a:lnTo>
                    <a:pt x="299" y="362"/>
                  </a:lnTo>
                  <a:lnTo>
                    <a:pt x="305" y="357"/>
                  </a:lnTo>
                  <a:lnTo>
                    <a:pt x="310" y="352"/>
                  </a:lnTo>
                  <a:lnTo>
                    <a:pt x="314" y="347"/>
                  </a:lnTo>
                  <a:lnTo>
                    <a:pt x="319" y="341"/>
                  </a:lnTo>
                  <a:lnTo>
                    <a:pt x="323" y="336"/>
                  </a:lnTo>
                  <a:lnTo>
                    <a:pt x="326" y="330"/>
                  </a:lnTo>
                  <a:lnTo>
                    <a:pt x="330" y="324"/>
                  </a:lnTo>
                  <a:lnTo>
                    <a:pt x="333" y="318"/>
                  </a:lnTo>
                  <a:lnTo>
                    <a:pt x="335" y="313"/>
                  </a:lnTo>
                  <a:lnTo>
                    <a:pt x="338" y="307"/>
                  </a:lnTo>
                  <a:lnTo>
                    <a:pt x="340" y="300"/>
                  </a:lnTo>
                  <a:lnTo>
                    <a:pt x="341" y="294"/>
                  </a:lnTo>
                  <a:lnTo>
                    <a:pt x="342" y="288"/>
                  </a:lnTo>
                  <a:lnTo>
                    <a:pt x="343" y="282"/>
                  </a:lnTo>
                  <a:lnTo>
                    <a:pt x="344" y="275"/>
                  </a:lnTo>
                  <a:lnTo>
                    <a:pt x="344" y="269"/>
                  </a:lnTo>
                  <a:lnTo>
                    <a:pt x="344" y="262"/>
                  </a:lnTo>
                  <a:lnTo>
                    <a:pt x="343" y="256"/>
                  </a:lnTo>
                  <a:lnTo>
                    <a:pt x="343" y="250"/>
                  </a:lnTo>
                  <a:lnTo>
                    <a:pt x="342" y="244"/>
                  </a:lnTo>
                  <a:lnTo>
                    <a:pt x="341" y="239"/>
                  </a:lnTo>
                  <a:lnTo>
                    <a:pt x="339" y="233"/>
                  </a:lnTo>
                  <a:lnTo>
                    <a:pt x="338" y="228"/>
                  </a:lnTo>
                  <a:lnTo>
                    <a:pt x="336" y="223"/>
                  </a:lnTo>
                  <a:lnTo>
                    <a:pt x="334" y="219"/>
                  </a:lnTo>
                  <a:lnTo>
                    <a:pt x="332" y="214"/>
                  </a:lnTo>
                  <a:lnTo>
                    <a:pt x="329" y="210"/>
                  </a:lnTo>
                  <a:lnTo>
                    <a:pt x="326" y="206"/>
                  </a:lnTo>
                  <a:lnTo>
                    <a:pt x="324" y="202"/>
                  </a:lnTo>
                  <a:lnTo>
                    <a:pt x="321" y="199"/>
                  </a:lnTo>
                  <a:lnTo>
                    <a:pt x="318" y="195"/>
                  </a:lnTo>
                  <a:lnTo>
                    <a:pt x="314" y="192"/>
                  </a:lnTo>
                  <a:lnTo>
                    <a:pt x="307" y="186"/>
                  </a:lnTo>
                  <a:lnTo>
                    <a:pt x="304" y="183"/>
                  </a:lnTo>
                  <a:lnTo>
                    <a:pt x="300" y="180"/>
                  </a:lnTo>
                  <a:lnTo>
                    <a:pt x="296" y="178"/>
                  </a:lnTo>
                  <a:lnTo>
                    <a:pt x="292" y="175"/>
                  </a:lnTo>
                  <a:lnTo>
                    <a:pt x="288" y="173"/>
                  </a:lnTo>
                  <a:lnTo>
                    <a:pt x="284" y="171"/>
                  </a:lnTo>
                  <a:lnTo>
                    <a:pt x="276" y="167"/>
                  </a:lnTo>
                  <a:lnTo>
                    <a:pt x="271" y="165"/>
                  </a:lnTo>
                  <a:lnTo>
                    <a:pt x="267" y="163"/>
                  </a:lnTo>
                  <a:lnTo>
                    <a:pt x="258" y="160"/>
                  </a:lnTo>
                  <a:lnTo>
                    <a:pt x="249" y="158"/>
                  </a:lnTo>
                  <a:lnTo>
                    <a:pt x="232" y="152"/>
                  </a:lnTo>
                  <a:lnTo>
                    <a:pt x="215" y="148"/>
                  </a:lnTo>
                  <a:lnTo>
                    <a:pt x="199" y="144"/>
                  </a:lnTo>
                  <a:lnTo>
                    <a:pt x="192" y="142"/>
                  </a:lnTo>
                  <a:lnTo>
                    <a:pt x="185" y="140"/>
                  </a:lnTo>
                  <a:lnTo>
                    <a:pt x="178" y="138"/>
                  </a:lnTo>
                  <a:lnTo>
                    <a:pt x="176" y="137"/>
                  </a:lnTo>
                  <a:lnTo>
                    <a:pt x="173" y="135"/>
                  </a:lnTo>
                  <a:lnTo>
                    <a:pt x="168" y="133"/>
                  </a:lnTo>
                  <a:lnTo>
                    <a:pt x="164" y="130"/>
                  </a:lnTo>
                  <a:lnTo>
                    <a:pt x="162" y="128"/>
                  </a:lnTo>
                  <a:lnTo>
                    <a:pt x="161" y="126"/>
                  </a:lnTo>
                  <a:lnTo>
                    <a:pt x="159" y="125"/>
                  </a:lnTo>
                  <a:lnTo>
                    <a:pt x="158" y="123"/>
                  </a:lnTo>
                  <a:lnTo>
                    <a:pt x="157" y="121"/>
                  </a:lnTo>
                  <a:lnTo>
                    <a:pt x="157" y="118"/>
                  </a:lnTo>
                  <a:lnTo>
                    <a:pt x="156" y="117"/>
                  </a:lnTo>
                  <a:lnTo>
                    <a:pt x="156" y="114"/>
                  </a:lnTo>
                  <a:lnTo>
                    <a:pt x="157" y="110"/>
                  </a:lnTo>
                  <a:lnTo>
                    <a:pt x="157" y="107"/>
                  </a:lnTo>
                  <a:lnTo>
                    <a:pt x="158" y="104"/>
                  </a:lnTo>
                  <a:lnTo>
                    <a:pt x="159" y="101"/>
                  </a:lnTo>
                  <a:lnTo>
                    <a:pt x="161" y="99"/>
                  </a:lnTo>
                  <a:lnTo>
                    <a:pt x="163" y="96"/>
                  </a:lnTo>
                  <a:lnTo>
                    <a:pt x="164" y="95"/>
                  </a:lnTo>
                  <a:lnTo>
                    <a:pt x="165" y="94"/>
                  </a:lnTo>
                  <a:lnTo>
                    <a:pt x="169" y="92"/>
                  </a:lnTo>
                  <a:lnTo>
                    <a:pt x="172" y="90"/>
                  </a:lnTo>
                  <a:lnTo>
                    <a:pt x="175" y="89"/>
                  </a:lnTo>
                  <a:lnTo>
                    <a:pt x="179" y="87"/>
                  </a:lnTo>
                  <a:lnTo>
                    <a:pt x="184" y="86"/>
                  </a:lnTo>
                  <a:lnTo>
                    <a:pt x="189" y="85"/>
                  </a:lnTo>
                  <a:lnTo>
                    <a:pt x="194" y="85"/>
                  </a:lnTo>
                  <a:lnTo>
                    <a:pt x="200" y="85"/>
                  </a:lnTo>
                  <a:lnTo>
                    <a:pt x="206" y="85"/>
                  </a:lnTo>
                  <a:lnTo>
                    <a:pt x="215" y="85"/>
                  </a:lnTo>
                  <a:lnTo>
                    <a:pt x="219" y="85"/>
                  </a:lnTo>
                  <a:lnTo>
                    <a:pt x="223" y="86"/>
                  </a:lnTo>
                  <a:lnTo>
                    <a:pt x="227" y="87"/>
                  </a:lnTo>
                  <a:lnTo>
                    <a:pt x="231" y="88"/>
                  </a:lnTo>
                  <a:lnTo>
                    <a:pt x="234" y="90"/>
                  </a:lnTo>
                  <a:lnTo>
                    <a:pt x="238" y="92"/>
                  </a:lnTo>
                  <a:lnTo>
                    <a:pt x="240" y="93"/>
                  </a:lnTo>
                  <a:lnTo>
                    <a:pt x="241" y="94"/>
                  </a:lnTo>
                  <a:lnTo>
                    <a:pt x="242" y="95"/>
                  </a:lnTo>
                  <a:lnTo>
                    <a:pt x="244" y="97"/>
                  </a:lnTo>
                  <a:lnTo>
                    <a:pt x="247" y="100"/>
                  </a:lnTo>
                  <a:lnTo>
                    <a:pt x="249" y="104"/>
                  </a:lnTo>
                  <a:lnTo>
                    <a:pt x="251" y="109"/>
                  </a:lnTo>
                  <a:lnTo>
                    <a:pt x="252" y="111"/>
                  </a:lnTo>
                  <a:lnTo>
                    <a:pt x="252" y="114"/>
                  </a:lnTo>
                  <a:lnTo>
                    <a:pt x="253" y="117"/>
                  </a:lnTo>
                  <a:lnTo>
                    <a:pt x="253" y="119"/>
                  </a:lnTo>
                  <a:lnTo>
                    <a:pt x="253" y="123"/>
                  </a:lnTo>
                  <a:lnTo>
                    <a:pt x="253" y="126"/>
                  </a:lnTo>
                  <a:lnTo>
                    <a:pt x="362" y="12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6"/>
            <p:cNvSpPr>
              <a:spLocks/>
            </p:cNvSpPr>
            <p:nvPr/>
          </p:nvSpPr>
          <p:spPr bwMode="auto">
            <a:xfrm>
              <a:off x="4932363" y="2284413"/>
              <a:ext cx="312737" cy="614362"/>
            </a:xfrm>
            <a:custGeom>
              <a:avLst/>
              <a:gdLst/>
              <a:ahLst/>
              <a:cxnLst>
                <a:cxn ang="0">
                  <a:pos x="119" y="387"/>
                </a:cxn>
                <a:cxn ang="0">
                  <a:pos x="158" y="194"/>
                </a:cxn>
                <a:cxn ang="0">
                  <a:pos x="197" y="0"/>
                </a:cxn>
                <a:cxn ang="0">
                  <a:pos x="79" y="0"/>
                </a:cxn>
                <a:cxn ang="0">
                  <a:pos x="39" y="194"/>
                </a:cxn>
                <a:cxn ang="0">
                  <a:pos x="0" y="387"/>
                </a:cxn>
                <a:cxn ang="0">
                  <a:pos x="119" y="387"/>
                </a:cxn>
              </a:cxnLst>
              <a:rect l="0" t="0" r="r" b="b"/>
              <a:pathLst>
                <a:path w="197" h="387">
                  <a:moveTo>
                    <a:pt x="119" y="387"/>
                  </a:moveTo>
                  <a:lnTo>
                    <a:pt x="158" y="194"/>
                  </a:lnTo>
                  <a:lnTo>
                    <a:pt x="197" y="0"/>
                  </a:lnTo>
                  <a:lnTo>
                    <a:pt x="79" y="0"/>
                  </a:lnTo>
                  <a:lnTo>
                    <a:pt x="39" y="194"/>
                  </a:lnTo>
                  <a:lnTo>
                    <a:pt x="0" y="387"/>
                  </a:lnTo>
                  <a:lnTo>
                    <a:pt x="119" y="38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7"/>
            <p:cNvSpPr>
              <a:spLocks/>
            </p:cNvSpPr>
            <p:nvPr/>
          </p:nvSpPr>
          <p:spPr bwMode="auto">
            <a:xfrm>
              <a:off x="1727200" y="2974975"/>
              <a:ext cx="646112" cy="612775"/>
            </a:xfrm>
            <a:custGeom>
              <a:avLst/>
              <a:gdLst/>
              <a:ahLst/>
              <a:cxnLst>
                <a:cxn ang="0">
                  <a:pos x="304" y="226"/>
                </a:cxn>
                <a:cxn ang="0">
                  <a:pos x="315" y="224"/>
                </a:cxn>
                <a:cxn ang="0">
                  <a:pos x="326" y="221"/>
                </a:cxn>
                <a:cxn ang="0">
                  <a:pos x="336" y="218"/>
                </a:cxn>
                <a:cxn ang="0">
                  <a:pos x="346" y="213"/>
                </a:cxn>
                <a:cxn ang="0">
                  <a:pos x="356" y="208"/>
                </a:cxn>
                <a:cxn ang="0">
                  <a:pos x="364" y="202"/>
                </a:cxn>
                <a:cxn ang="0">
                  <a:pos x="372" y="195"/>
                </a:cxn>
                <a:cxn ang="0">
                  <a:pos x="379" y="187"/>
                </a:cxn>
                <a:cxn ang="0">
                  <a:pos x="385" y="179"/>
                </a:cxn>
                <a:cxn ang="0">
                  <a:pos x="391" y="170"/>
                </a:cxn>
                <a:cxn ang="0">
                  <a:pos x="395" y="160"/>
                </a:cxn>
                <a:cxn ang="0">
                  <a:pos x="400" y="150"/>
                </a:cxn>
                <a:cxn ang="0">
                  <a:pos x="402" y="142"/>
                </a:cxn>
                <a:cxn ang="0">
                  <a:pos x="404" y="134"/>
                </a:cxn>
                <a:cxn ang="0">
                  <a:pos x="406" y="122"/>
                </a:cxn>
                <a:cxn ang="0">
                  <a:pos x="407" y="111"/>
                </a:cxn>
                <a:cxn ang="0">
                  <a:pos x="406" y="98"/>
                </a:cxn>
                <a:cxn ang="0">
                  <a:pos x="405" y="90"/>
                </a:cxn>
                <a:cxn ang="0">
                  <a:pos x="401" y="76"/>
                </a:cxn>
                <a:cxn ang="0">
                  <a:pos x="398" y="67"/>
                </a:cxn>
                <a:cxn ang="0">
                  <a:pos x="393" y="58"/>
                </a:cxn>
                <a:cxn ang="0">
                  <a:pos x="388" y="48"/>
                </a:cxn>
                <a:cxn ang="0">
                  <a:pos x="381" y="40"/>
                </a:cxn>
                <a:cxn ang="0">
                  <a:pos x="375" y="34"/>
                </a:cxn>
                <a:cxn ang="0">
                  <a:pos x="369" y="28"/>
                </a:cxn>
                <a:cxn ang="0">
                  <a:pos x="358" y="21"/>
                </a:cxn>
                <a:cxn ang="0">
                  <a:pos x="347" y="14"/>
                </a:cxn>
                <a:cxn ang="0">
                  <a:pos x="334" y="9"/>
                </a:cxn>
                <a:cxn ang="0">
                  <a:pos x="319" y="5"/>
                </a:cxn>
                <a:cxn ang="0">
                  <a:pos x="303" y="1"/>
                </a:cxn>
                <a:cxn ang="0">
                  <a:pos x="285" y="0"/>
                </a:cxn>
                <a:cxn ang="0">
                  <a:pos x="79" y="0"/>
                </a:cxn>
                <a:cxn ang="0">
                  <a:pos x="0" y="386"/>
                </a:cxn>
                <a:cxn ang="0">
                  <a:pos x="178" y="93"/>
                </a:cxn>
                <a:cxn ang="0">
                  <a:pos x="258" y="93"/>
                </a:cxn>
                <a:cxn ang="0">
                  <a:pos x="266" y="95"/>
                </a:cxn>
                <a:cxn ang="0">
                  <a:pos x="272" y="98"/>
                </a:cxn>
                <a:cxn ang="0">
                  <a:pos x="276" y="103"/>
                </a:cxn>
                <a:cxn ang="0">
                  <a:pos x="280" y="108"/>
                </a:cxn>
                <a:cxn ang="0">
                  <a:pos x="282" y="114"/>
                </a:cxn>
                <a:cxn ang="0">
                  <a:pos x="285" y="121"/>
                </a:cxn>
                <a:cxn ang="0">
                  <a:pos x="285" y="130"/>
                </a:cxn>
                <a:cxn ang="0">
                  <a:pos x="283" y="139"/>
                </a:cxn>
                <a:cxn ang="0">
                  <a:pos x="280" y="147"/>
                </a:cxn>
                <a:cxn ang="0">
                  <a:pos x="275" y="155"/>
                </a:cxn>
                <a:cxn ang="0">
                  <a:pos x="270" y="160"/>
                </a:cxn>
                <a:cxn ang="0">
                  <a:pos x="264" y="165"/>
                </a:cxn>
                <a:cxn ang="0">
                  <a:pos x="259" y="168"/>
                </a:cxn>
                <a:cxn ang="0">
                  <a:pos x="248" y="171"/>
                </a:cxn>
                <a:cxn ang="0">
                  <a:pos x="238" y="173"/>
                </a:cxn>
                <a:cxn ang="0">
                  <a:pos x="231" y="174"/>
                </a:cxn>
                <a:cxn ang="0">
                  <a:pos x="162" y="174"/>
                </a:cxn>
                <a:cxn ang="0">
                  <a:pos x="361" y="386"/>
                </a:cxn>
              </a:cxnLst>
              <a:rect l="0" t="0" r="r" b="b"/>
              <a:pathLst>
                <a:path w="407" h="386">
                  <a:moveTo>
                    <a:pt x="298" y="227"/>
                  </a:moveTo>
                  <a:lnTo>
                    <a:pt x="304" y="226"/>
                  </a:lnTo>
                  <a:lnTo>
                    <a:pt x="309" y="226"/>
                  </a:lnTo>
                  <a:lnTo>
                    <a:pt x="315" y="224"/>
                  </a:lnTo>
                  <a:lnTo>
                    <a:pt x="321" y="223"/>
                  </a:lnTo>
                  <a:lnTo>
                    <a:pt x="326" y="221"/>
                  </a:lnTo>
                  <a:lnTo>
                    <a:pt x="331" y="220"/>
                  </a:lnTo>
                  <a:lnTo>
                    <a:pt x="336" y="218"/>
                  </a:lnTo>
                  <a:lnTo>
                    <a:pt x="342" y="216"/>
                  </a:lnTo>
                  <a:lnTo>
                    <a:pt x="346" y="213"/>
                  </a:lnTo>
                  <a:lnTo>
                    <a:pt x="351" y="211"/>
                  </a:lnTo>
                  <a:lnTo>
                    <a:pt x="356" y="208"/>
                  </a:lnTo>
                  <a:lnTo>
                    <a:pt x="360" y="205"/>
                  </a:lnTo>
                  <a:lnTo>
                    <a:pt x="364" y="202"/>
                  </a:lnTo>
                  <a:lnTo>
                    <a:pt x="368" y="198"/>
                  </a:lnTo>
                  <a:lnTo>
                    <a:pt x="372" y="195"/>
                  </a:lnTo>
                  <a:lnTo>
                    <a:pt x="375" y="191"/>
                  </a:lnTo>
                  <a:lnTo>
                    <a:pt x="379" y="187"/>
                  </a:lnTo>
                  <a:lnTo>
                    <a:pt x="382" y="183"/>
                  </a:lnTo>
                  <a:lnTo>
                    <a:pt x="385" y="179"/>
                  </a:lnTo>
                  <a:lnTo>
                    <a:pt x="388" y="174"/>
                  </a:lnTo>
                  <a:lnTo>
                    <a:pt x="391" y="170"/>
                  </a:lnTo>
                  <a:lnTo>
                    <a:pt x="393" y="165"/>
                  </a:lnTo>
                  <a:lnTo>
                    <a:pt x="395" y="160"/>
                  </a:lnTo>
                  <a:lnTo>
                    <a:pt x="398" y="155"/>
                  </a:lnTo>
                  <a:lnTo>
                    <a:pt x="400" y="150"/>
                  </a:lnTo>
                  <a:lnTo>
                    <a:pt x="401" y="145"/>
                  </a:lnTo>
                  <a:lnTo>
                    <a:pt x="402" y="142"/>
                  </a:lnTo>
                  <a:lnTo>
                    <a:pt x="402" y="139"/>
                  </a:lnTo>
                  <a:lnTo>
                    <a:pt x="404" y="134"/>
                  </a:lnTo>
                  <a:lnTo>
                    <a:pt x="405" y="128"/>
                  </a:lnTo>
                  <a:lnTo>
                    <a:pt x="406" y="122"/>
                  </a:lnTo>
                  <a:lnTo>
                    <a:pt x="406" y="116"/>
                  </a:lnTo>
                  <a:lnTo>
                    <a:pt x="407" y="111"/>
                  </a:lnTo>
                  <a:lnTo>
                    <a:pt x="407" y="103"/>
                  </a:lnTo>
                  <a:lnTo>
                    <a:pt x="406" y="98"/>
                  </a:lnTo>
                  <a:lnTo>
                    <a:pt x="406" y="94"/>
                  </a:lnTo>
                  <a:lnTo>
                    <a:pt x="405" y="90"/>
                  </a:lnTo>
                  <a:lnTo>
                    <a:pt x="404" y="85"/>
                  </a:lnTo>
                  <a:lnTo>
                    <a:pt x="401" y="76"/>
                  </a:lnTo>
                  <a:lnTo>
                    <a:pt x="400" y="72"/>
                  </a:lnTo>
                  <a:lnTo>
                    <a:pt x="398" y="67"/>
                  </a:lnTo>
                  <a:lnTo>
                    <a:pt x="396" y="62"/>
                  </a:lnTo>
                  <a:lnTo>
                    <a:pt x="393" y="58"/>
                  </a:lnTo>
                  <a:lnTo>
                    <a:pt x="391" y="53"/>
                  </a:lnTo>
                  <a:lnTo>
                    <a:pt x="388" y="48"/>
                  </a:lnTo>
                  <a:lnTo>
                    <a:pt x="385" y="44"/>
                  </a:lnTo>
                  <a:lnTo>
                    <a:pt x="381" y="40"/>
                  </a:lnTo>
                  <a:lnTo>
                    <a:pt x="377" y="36"/>
                  </a:lnTo>
                  <a:lnTo>
                    <a:pt x="375" y="34"/>
                  </a:lnTo>
                  <a:lnTo>
                    <a:pt x="373" y="31"/>
                  </a:lnTo>
                  <a:lnTo>
                    <a:pt x="369" y="28"/>
                  </a:lnTo>
                  <a:lnTo>
                    <a:pt x="364" y="24"/>
                  </a:lnTo>
                  <a:lnTo>
                    <a:pt x="358" y="21"/>
                  </a:lnTo>
                  <a:lnTo>
                    <a:pt x="353" y="17"/>
                  </a:lnTo>
                  <a:lnTo>
                    <a:pt x="347" y="14"/>
                  </a:lnTo>
                  <a:lnTo>
                    <a:pt x="341" y="11"/>
                  </a:lnTo>
                  <a:lnTo>
                    <a:pt x="334" y="9"/>
                  </a:lnTo>
                  <a:lnTo>
                    <a:pt x="327" y="6"/>
                  </a:lnTo>
                  <a:lnTo>
                    <a:pt x="319" y="5"/>
                  </a:lnTo>
                  <a:lnTo>
                    <a:pt x="311" y="3"/>
                  </a:lnTo>
                  <a:lnTo>
                    <a:pt x="303" y="1"/>
                  </a:lnTo>
                  <a:lnTo>
                    <a:pt x="294" y="0"/>
                  </a:lnTo>
                  <a:lnTo>
                    <a:pt x="285" y="0"/>
                  </a:lnTo>
                  <a:lnTo>
                    <a:pt x="275" y="0"/>
                  </a:lnTo>
                  <a:lnTo>
                    <a:pt x="79" y="0"/>
                  </a:lnTo>
                  <a:lnTo>
                    <a:pt x="39" y="193"/>
                  </a:lnTo>
                  <a:lnTo>
                    <a:pt x="0" y="386"/>
                  </a:lnTo>
                  <a:lnTo>
                    <a:pt x="118" y="386"/>
                  </a:lnTo>
                  <a:lnTo>
                    <a:pt x="178" y="93"/>
                  </a:lnTo>
                  <a:lnTo>
                    <a:pt x="254" y="93"/>
                  </a:lnTo>
                  <a:lnTo>
                    <a:pt x="258" y="93"/>
                  </a:lnTo>
                  <a:lnTo>
                    <a:pt x="262" y="94"/>
                  </a:lnTo>
                  <a:lnTo>
                    <a:pt x="266" y="95"/>
                  </a:lnTo>
                  <a:lnTo>
                    <a:pt x="269" y="96"/>
                  </a:lnTo>
                  <a:lnTo>
                    <a:pt x="272" y="98"/>
                  </a:lnTo>
                  <a:lnTo>
                    <a:pt x="274" y="101"/>
                  </a:lnTo>
                  <a:lnTo>
                    <a:pt x="276" y="103"/>
                  </a:lnTo>
                  <a:lnTo>
                    <a:pt x="279" y="105"/>
                  </a:lnTo>
                  <a:lnTo>
                    <a:pt x="280" y="108"/>
                  </a:lnTo>
                  <a:lnTo>
                    <a:pt x="281" y="111"/>
                  </a:lnTo>
                  <a:lnTo>
                    <a:pt x="282" y="114"/>
                  </a:lnTo>
                  <a:lnTo>
                    <a:pt x="283" y="116"/>
                  </a:lnTo>
                  <a:lnTo>
                    <a:pt x="285" y="121"/>
                  </a:lnTo>
                  <a:lnTo>
                    <a:pt x="285" y="126"/>
                  </a:lnTo>
                  <a:lnTo>
                    <a:pt x="285" y="130"/>
                  </a:lnTo>
                  <a:lnTo>
                    <a:pt x="284" y="135"/>
                  </a:lnTo>
                  <a:lnTo>
                    <a:pt x="283" y="139"/>
                  </a:lnTo>
                  <a:lnTo>
                    <a:pt x="282" y="143"/>
                  </a:lnTo>
                  <a:lnTo>
                    <a:pt x="280" y="147"/>
                  </a:lnTo>
                  <a:lnTo>
                    <a:pt x="278" y="151"/>
                  </a:lnTo>
                  <a:lnTo>
                    <a:pt x="275" y="155"/>
                  </a:lnTo>
                  <a:lnTo>
                    <a:pt x="272" y="159"/>
                  </a:lnTo>
                  <a:lnTo>
                    <a:pt x="270" y="160"/>
                  </a:lnTo>
                  <a:lnTo>
                    <a:pt x="268" y="162"/>
                  </a:lnTo>
                  <a:lnTo>
                    <a:pt x="264" y="165"/>
                  </a:lnTo>
                  <a:lnTo>
                    <a:pt x="262" y="166"/>
                  </a:lnTo>
                  <a:lnTo>
                    <a:pt x="259" y="168"/>
                  </a:lnTo>
                  <a:lnTo>
                    <a:pt x="254" y="170"/>
                  </a:lnTo>
                  <a:lnTo>
                    <a:pt x="248" y="171"/>
                  </a:lnTo>
                  <a:lnTo>
                    <a:pt x="242" y="173"/>
                  </a:lnTo>
                  <a:lnTo>
                    <a:pt x="238" y="173"/>
                  </a:lnTo>
                  <a:lnTo>
                    <a:pt x="235" y="174"/>
                  </a:lnTo>
                  <a:lnTo>
                    <a:pt x="231" y="174"/>
                  </a:lnTo>
                  <a:lnTo>
                    <a:pt x="227" y="174"/>
                  </a:lnTo>
                  <a:lnTo>
                    <a:pt x="162" y="174"/>
                  </a:lnTo>
                  <a:lnTo>
                    <a:pt x="236" y="386"/>
                  </a:lnTo>
                  <a:lnTo>
                    <a:pt x="361" y="386"/>
                  </a:lnTo>
                  <a:lnTo>
                    <a:pt x="298" y="22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8"/>
            <p:cNvSpPr>
              <a:spLocks/>
            </p:cNvSpPr>
            <p:nvPr/>
          </p:nvSpPr>
          <p:spPr bwMode="auto">
            <a:xfrm>
              <a:off x="5191125" y="2284413"/>
              <a:ext cx="646112" cy="614362"/>
            </a:xfrm>
            <a:custGeom>
              <a:avLst/>
              <a:gdLst/>
              <a:ahLst/>
              <a:cxnLst>
                <a:cxn ang="0">
                  <a:pos x="304" y="227"/>
                </a:cxn>
                <a:cxn ang="0">
                  <a:pos x="316" y="225"/>
                </a:cxn>
                <a:cxn ang="0">
                  <a:pos x="327" y="222"/>
                </a:cxn>
                <a:cxn ang="0">
                  <a:pos x="337" y="218"/>
                </a:cxn>
                <a:cxn ang="0">
                  <a:pos x="347" y="213"/>
                </a:cxn>
                <a:cxn ang="0">
                  <a:pos x="356" y="208"/>
                </a:cxn>
                <a:cxn ang="0">
                  <a:pos x="365" y="202"/>
                </a:cxn>
                <a:cxn ang="0">
                  <a:pos x="372" y="195"/>
                </a:cxn>
                <a:cxn ang="0">
                  <a:pos x="379" y="187"/>
                </a:cxn>
                <a:cxn ang="0">
                  <a:pos x="386" y="179"/>
                </a:cxn>
                <a:cxn ang="0">
                  <a:pos x="391" y="170"/>
                </a:cxn>
                <a:cxn ang="0">
                  <a:pos x="396" y="161"/>
                </a:cxn>
                <a:cxn ang="0">
                  <a:pos x="400" y="150"/>
                </a:cxn>
                <a:cxn ang="0">
                  <a:pos x="403" y="142"/>
                </a:cxn>
                <a:cxn ang="0">
                  <a:pos x="404" y="134"/>
                </a:cxn>
                <a:cxn ang="0">
                  <a:pos x="406" y="123"/>
                </a:cxn>
                <a:cxn ang="0">
                  <a:pos x="407" y="111"/>
                </a:cxn>
                <a:cxn ang="0">
                  <a:pos x="407" y="99"/>
                </a:cxn>
                <a:cxn ang="0">
                  <a:pos x="405" y="90"/>
                </a:cxn>
                <a:cxn ang="0">
                  <a:pos x="402" y="77"/>
                </a:cxn>
                <a:cxn ang="0">
                  <a:pos x="398" y="67"/>
                </a:cxn>
                <a:cxn ang="0">
                  <a:pos x="394" y="58"/>
                </a:cxn>
                <a:cxn ang="0">
                  <a:pos x="389" y="49"/>
                </a:cxn>
                <a:cxn ang="0">
                  <a:pos x="382" y="40"/>
                </a:cxn>
                <a:cxn ang="0">
                  <a:pos x="376" y="34"/>
                </a:cxn>
                <a:cxn ang="0">
                  <a:pos x="369" y="28"/>
                </a:cxn>
                <a:cxn ang="0">
                  <a:pos x="359" y="21"/>
                </a:cxn>
                <a:cxn ang="0">
                  <a:pos x="347" y="14"/>
                </a:cxn>
                <a:cxn ang="0">
                  <a:pos x="334" y="9"/>
                </a:cxn>
                <a:cxn ang="0">
                  <a:pos x="320" y="5"/>
                </a:cxn>
                <a:cxn ang="0">
                  <a:pos x="304" y="2"/>
                </a:cxn>
                <a:cxn ang="0">
                  <a:pos x="285" y="0"/>
                </a:cxn>
                <a:cxn ang="0">
                  <a:pos x="79" y="0"/>
                </a:cxn>
                <a:cxn ang="0">
                  <a:pos x="0" y="387"/>
                </a:cxn>
                <a:cxn ang="0">
                  <a:pos x="177" y="94"/>
                </a:cxn>
                <a:cxn ang="0">
                  <a:pos x="258" y="94"/>
                </a:cxn>
                <a:cxn ang="0">
                  <a:pos x="266" y="96"/>
                </a:cxn>
                <a:cxn ang="0">
                  <a:pos x="272" y="99"/>
                </a:cxn>
                <a:cxn ang="0">
                  <a:pos x="276" y="104"/>
                </a:cxn>
                <a:cxn ang="0">
                  <a:pos x="280" y="109"/>
                </a:cxn>
                <a:cxn ang="0">
                  <a:pos x="282" y="114"/>
                </a:cxn>
                <a:cxn ang="0">
                  <a:pos x="284" y="122"/>
                </a:cxn>
                <a:cxn ang="0">
                  <a:pos x="284" y="131"/>
                </a:cxn>
                <a:cxn ang="0">
                  <a:pos x="283" y="139"/>
                </a:cxn>
                <a:cxn ang="0">
                  <a:pos x="280" y="148"/>
                </a:cxn>
                <a:cxn ang="0">
                  <a:pos x="275" y="155"/>
                </a:cxn>
                <a:cxn ang="0">
                  <a:pos x="270" y="161"/>
                </a:cxn>
                <a:cxn ang="0">
                  <a:pos x="264" y="165"/>
                </a:cxn>
                <a:cxn ang="0">
                  <a:pos x="259" y="168"/>
                </a:cxn>
                <a:cxn ang="0">
                  <a:pos x="248" y="172"/>
                </a:cxn>
                <a:cxn ang="0">
                  <a:pos x="238" y="174"/>
                </a:cxn>
                <a:cxn ang="0">
                  <a:pos x="231" y="174"/>
                </a:cxn>
                <a:cxn ang="0">
                  <a:pos x="162" y="175"/>
                </a:cxn>
                <a:cxn ang="0">
                  <a:pos x="361" y="387"/>
                </a:cxn>
              </a:cxnLst>
              <a:rect l="0" t="0" r="r" b="b"/>
              <a:pathLst>
                <a:path w="407" h="387">
                  <a:moveTo>
                    <a:pt x="298" y="227"/>
                  </a:moveTo>
                  <a:lnTo>
                    <a:pt x="304" y="227"/>
                  </a:lnTo>
                  <a:lnTo>
                    <a:pt x="310" y="226"/>
                  </a:lnTo>
                  <a:lnTo>
                    <a:pt x="316" y="225"/>
                  </a:lnTo>
                  <a:lnTo>
                    <a:pt x="321" y="224"/>
                  </a:lnTo>
                  <a:lnTo>
                    <a:pt x="327" y="222"/>
                  </a:lnTo>
                  <a:lnTo>
                    <a:pt x="332" y="220"/>
                  </a:lnTo>
                  <a:lnTo>
                    <a:pt x="337" y="218"/>
                  </a:lnTo>
                  <a:lnTo>
                    <a:pt x="342" y="216"/>
                  </a:lnTo>
                  <a:lnTo>
                    <a:pt x="347" y="213"/>
                  </a:lnTo>
                  <a:lnTo>
                    <a:pt x="352" y="211"/>
                  </a:lnTo>
                  <a:lnTo>
                    <a:pt x="356" y="208"/>
                  </a:lnTo>
                  <a:lnTo>
                    <a:pt x="361" y="205"/>
                  </a:lnTo>
                  <a:lnTo>
                    <a:pt x="365" y="202"/>
                  </a:lnTo>
                  <a:lnTo>
                    <a:pt x="368" y="199"/>
                  </a:lnTo>
                  <a:lnTo>
                    <a:pt x="372" y="195"/>
                  </a:lnTo>
                  <a:lnTo>
                    <a:pt x="376" y="191"/>
                  </a:lnTo>
                  <a:lnTo>
                    <a:pt x="379" y="187"/>
                  </a:lnTo>
                  <a:lnTo>
                    <a:pt x="383" y="183"/>
                  </a:lnTo>
                  <a:lnTo>
                    <a:pt x="386" y="179"/>
                  </a:lnTo>
                  <a:lnTo>
                    <a:pt x="389" y="175"/>
                  </a:lnTo>
                  <a:lnTo>
                    <a:pt x="391" y="170"/>
                  </a:lnTo>
                  <a:lnTo>
                    <a:pt x="394" y="165"/>
                  </a:lnTo>
                  <a:lnTo>
                    <a:pt x="396" y="161"/>
                  </a:lnTo>
                  <a:lnTo>
                    <a:pt x="398" y="155"/>
                  </a:lnTo>
                  <a:lnTo>
                    <a:pt x="400" y="150"/>
                  </a:lnTo>
                  <a:lnTo>
                    <a:pt x="402" y="145"/>
                  </a:lnTo>
                  <a:lnTo>
                    <a:pt x="403" y="142"/>
                  </a:lnTo>
                  <a:lnTo>
                    <a:pt x="403" y="140"/>
                  </a:lnTo>
                  <a:lnTo>
                    <a:pt x="404" y="134"/>
                  </a:lnTo>
                  <a:lnTo>
                    <a:pt x="405" y="129"/>
                  </a:lnTo>
                  <a:lnTo>
                    <a:pt x="406" y="123"/>
                  </a:lnTo>
                  <a:lnTo>
                    <a:pt x="407" y="117"/>
                  </a:lnTo>
                  <a:lnTo>
                    <a:pt x="407" y="111"/>
                  </a:lnTo>
                  <a:lnTo>
                    <a:pt x="407" y="103"/>
                  </a:lnTo>
                  <a:lnTo>
                    <a:pt x="407" y="99"/>
                  </a:lnTo>
                  <a:lnTo>
                    <a:pt x="406" y="95"/>
                  </a:lnTo>
                  <a:lnTo>
                    <a:pt x="405" y="90"/>
                  </a:lnTo>
                  <a:lnTo>
                    <a:pt x="404" y="86"/>
                  </a:lnTo>
                  <a:lnTo>
                    <a:pt x="402" y="77"/>
                  </a:lnTo>
                  <a:lnTo>
                    <a:pt x="400" y="72"/>
                  </a:lnTo>
                  <a:lnTo>
                    <a:pt x="398" y="67"/>
                  </a:lnTo>
                  <a:lnTo>
                    <a:pt x="397" y="63"/>
                  </a:lnTo>
                  <a:lnTo>
                    <a:pt x="394" y="58"/>
                  </a:lnTo>
                  <a:lnTo>
                    <a:pt x="391" y="54"/>
                  </a:lnTo>
                  <a:lnTo>
                    <a:pt x="389" y="49"/>
                  </a:lnTo>
                  <a:lnTo>
                    <a:pt x="385" y="45"/>
                  </a:lnTo>
                  <a:lnTo>
                    <a:pt x="382" y="40"/>
                  </a:lnTo>
                  <a:lnTo>
                    <a:pt x="378" y="36"/>
                  </a:lnTo>
                  <a:lnTo>
                    <a:pt x="376" y="34"/>
                  </a:lnTo>
                  <a:lnTo>
                    <a:pt x="374" y="32"/>
                  </a:lnTo>
                  <a:lnTo>
                    <a:pt x="369" y="28"/>
                  </a:lnTo>
                  <a:lnTo>
                    <a:pt x="364" y="24"/>
                  </a:lnTo>
                  <a:lnTo>
                    <a:pt x="359" y="21"/>
                  </a:lnTo>
                  <a:lnTo>
                    <a:pt x="354" y="18"/>
                  </a:lnTo>
                  <a:lnTo>
                    <a:pt x="347" y="14"/>
                  </a:lnTo>
                  <a:lnTo>
                    <a:pt x="341" y="12"/>
                  </a:lnTo>
                  <a:lnTo>
                    <a:pt x="334" y="9"/>
                  </a:lnTo>
                  <a:lnTo>
                    <a:pt x="327" y="7"/>
                  </a:lnTo>
                  <a:lnTo>
                    <a:pt x="320" y="5"/>
                  </a:lnTo>
                  <a:lnTo>
                    <a:pt x="312" y="3"/>
                  </a:lnTo>
                  <a:lnTo>
                    <a:pt x="304" y="2"/>
                  </a:lnTo>
                  <a:lnTo>
                    <a:pt x="295" y="1"/>
                  </a:lnTo>
                  <a:lnTo>
                    <a:pt x="285" y="0"/>
                  </a:lnTo>
                  <a:lnTo>
                    <a:pt x="276" y="0"/>
                  </a:lnTo>
                  <a:lnTo>
                    <a:pt x="79" y="0"/>
                  </a:lnTo>
                  <a:lnTo>
                    <a:pt x="39" y="194"/>
                  </a:lnTo>
                  <a:lnTo>
                    <a:pt x="0" y="387"/>
                  </a:lnTo>
                  <a:lnTo>
                    <a:pt x="118" y="387"/>
                  </a:lnTo>
                  <a:lnTo>
                    <a:pt x="177" y="94"/>
                  </a:lnTo>
                  <a:lnTo>
                    <a:pt x="254" y="94"/>
                  </a:lnTo>
                  <a:lnTo>
                    <a:pt x="258" y="94"/>
                  </a:lnTo>
                  <a:lnTo>
                    <a:pt x="262" y="95"/>
                  </a:lnTo>
                  <a:lnTo>
                    <a:pt x="266" y="96"/>
                  </a:lnTo>
                  <a:lnTo>
                    <a:pt x="269" y="97"/>
                  </a:lnTo>
                  <a:lnTo>
                    <a:pt x="272" y="99"/>
                  </a:lnTo>
                  <a:lnTo>
                    <a:pt x="274" y="101"/>
                  </a:lnTo>
                  <a:lnTo>
                    <a:pt x="276" y="104"/>
                  </a:lnTo>
                  <a:lnTo>
                    <a:pt x="278" y="106"/>
                  </a:lnTo>
                  <a:lnTo>
                    <a:pt x="280" y="109"/>
                  </a:lnTo>
                  <a:lnTo>
                    <a:pt x="281" y="112"/>
                  </a:lnTo>
                  <a:lnTo>
                    <a:pt x="282" y="114"/>
                  </a:lnTo>
                  <a:lnTo>
                    <a:pt x="283" y="117"/>
                  </a:lnTo>
                  <a:lnTo>
                    <a:pt x="284" y="122"/>
                  </a:lnTo>
                  <a:lnTo>
                    <a:pt x="284" y="127"/>
                  </a:lnTo>
                  <a:lnTo>
                    <a:pt x="284" y="131"/>
                  </a:lnTo>
                  <a:lnTo>
                    <a:pt x="284" y="135"/>
                  </a:lnTo>
                  <a:lnTo>
                    <a:pt x="283" y="139"/>
                  </a:lnTo>
                  <a:lnTo>
                    <a:pt x="282" y="144"/>
                  </a:lnTo>
                  <a:lnTo>
                    <a:pt x="280" y="148"/>
                  </a:lnTo>
                  <a:lnTo>
                    <a:pt x="277" y="152"/>
                  </a:lnTo>
                  <a:lnTo>
                    <a:pt x="275" y="155"/>
                  </a:lnTo>
                  <a:lnTo>
                    <a:pt x="271" y="159"/>
                  </a:lnTo>
                  <a:lnTo>
                    <a:pt x="270" y="161"/>
                  </a:lnTo>
                  <a:lnTo>
                    <a:pt x="268" y="162"/>
                  </a:lnTo>
                  <a:lnTo>
                    <a:pt x="264" y="165"/>
                  </a:lnTo>
                  <a:lnTo>
                    <a:pt x="262" y="167"/>
                  </a:lnTo>
                  <a:lnTo>
                    <a:pt x="259" y="168"/>
                  </a:lnTo>
                  <a:lnTo>
                    <a:pt x="254" y="170"/>
                  </a:lnTo>
                  <a:lnTo>
                    <a:pt x="248" y="172"/>
                  </a:lnTo>
                  <a:lnTo>
                    <a:pt x="241" y="173"/>
                  </a:lnTo>
                  <a:lnTo>
                    <a:pt x="238" y="174"/>
                  </a:lnTo>
                  <a:lnTo>
                    <a:pt x="234" y="174"/>
                  </a:lnTo>
                  <a:lnTo>
                    <a:pt x="231" y="174"/>
                  </a:lnTo>
                  <a:lnTo>
                    <a:pt x="227" y="175"/>
                  </a:lnTo>
                  <a:lnTo>
                    <a:pt x="162" y="175"/>
                  </a:lnTo>
                  <a:lnTo>
                    <a:pt x="235" y="387"/>
                  </a:lnTo>
                  <a:lnTo>
                    <a:pt x="361" y="387"/>
                  </a:lnTo>
                  <a:lnTo>
                    <a:pt x="298" y="22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9"/>
            <p:cNvSpPr>
              <a:spLocks noEditPoints="1"/>
            </p:cNvSpPr>
            <p:nvPr/>
          </p:nvSpPr>
          <p:spPr bwMode="auto">
            <a:xfrm>
              <a:off x="4275138" y="2284413"/>
              <a:ext cx="663575" cy="614362"/>
            </a:xfrm>
            <a:custGeom>
              <a:avLst/>
              <a:gdLst/>
              <a:ahLst/>
              <a:cxnLst>
                <a:cxn ang="0">
                  <a:pos x="283" y="241"/>
                </a:cxn>
                <a:cxn ang="0">
                  <a:pos x="203" y="241"/>
                </a:cxn>
                <a:cxn ang="0">
                  <a:pos x="265" y="129"/>
                </a:cxn>
                <a:cxn ang="0">
                  <a:pos x="283" y="241"/>
                </a:cxn>
                <a:cxn ang="0">
                  <a:pos x="125" y="387"/>
                </a:cxn>
                <a:cxn ang="0">
                  <a:pos x="159" y="325"/>
                </a:cxn>
                <a:cxn ang="0">
                  <a:pos x="295" y="325"/>
                </a:cxn>
                <a:cxn ang="0">
                  <a:pos x="305" y="387"/>
                </a:cxn>
                <a:cxn ang="0">
                  <a:pos x="418" y="387"/>
                </a:cxn>
                <a:cxn ang="0">
                  <a:pos x="381" y="194"/>
                </a:cxn>
                <a:cxn ang="0">
                  <a:pos x="345" y="0"/>
                </a:cxn>
                <a:cxn ang="0">
                  <a:pos x="231" y="0"/>
                </a:cxn>
                <a:cxn ang="0">
                  <a:pos x="115" y="194"/>
                </a:cxn>
                <a:cxn ang="0">
                  <a:pos x="0" y="387"/>
                </a:cxn>
                <a:cxn ang="0">
                  <a:pos x="125" y="387"/>
                </a:cxn>
              </a:cxnLst>
              <a:rect l="0" t="0" r="r" b="b"/>
              <a:pathLst>
                <a:path w="418" h="387">
                  <a:moveTo>
                    <a:pt x="283" y="241"/>
                  </a:moveTo>
                  <a:lnTo>
                    <a:pt x="203" y="241"/>
                  </a:lnTo>
                  <a:lnTo>
                    <a:pt x="265" y="129"/>
                  </a:lnTo>
                  <a:lnTo>
                    <a:pt x="283" y="241"/>
                  </a:lnTo>
                  <a:close/>
                  <a:moveTo>
                    <a:pt x="125" y="387"/>
                  </a:moveTo>
                  <a:lnTo>
                    <a:pt x="159" y="325"/>
                  </a:lnTo>
                  <a:lnTo>
                    <a:pt x="295" y="325"/>
                  </a:lnTo>
                  <a:lnTo>
                    <a:pt x="305" y="387"/>
                  </a:lnTo>
                  <a:lnTo>
                    <a:pt x="418" y="387"/>
                  </a:lnTo>
                  <a:lnTo>
                    <a:pt x="381" y="194"/>
                  </a:lnTo>
                  <a:lnTo>
                    <a:pt x="345" y="0"/>
                  </a:lnTo>
                  <a:lnTo>
                    <a:pt x="231" y="0"/>
                  </a:lnTo>
                  <a:lnTo>
                    <a:pt x="115" y="194"/>
                  </a:lnTo>
                  <a:lnTo>
                    <a:pt x="0" y="387"/>
                  </a:lnTo>
                  <a:lnTo>
                    <a:pt x="125" y="38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0"/>
            <p:cNvSpPr>
              <a:spLocks noEditPoints="1"/>
            </p:cNvSpPr>
            <p:nvPr/>
          </p:nvSpPr>
          <p:spPr bwMode="auto">
            <a:xfrm>
              <a:off x="1182688" y="2974975"/>
              <a:ext cx="620712" cy="612775"/>
            </a:xfrm>
            <a:custGeom>
              <a:avLst/>
              <a:gdLst/>
              <a:ahLst/>
              <a:cxnLst>
                <a:cxn ang="0">
                  <a:pos x="177" y="93"/>
                </a:cxn>
                <a:cxn ang="0">
                  <a:pos x="239" y="93"/>
                </a:cxn>
                <a:cxn ang="0">
                  <a:pos x="252" y="95"/>
                </a:cxn>
                <a:cxn ang="0">
                  <a:pos x="260" y="98"/>
                </a:cxn>
                <a:cxn ang="0">
                  <a:pos x="265" y="101"/>
                </a:cxn>
                <a:cxn ang="0">
                  <a:pos x="268" y="104"/>
                </a:cxn>
                <a:cxn ang="0">
                  <a:pos x="272" y="109"/>
                </a:cxn>
                <a:cxn ang="0">
                  <a:pos x="274" y="115"/>
                </a:cxn>
                <a:cxn ang="0">
                  <a:pos x="275" y="123"/>
                </a:cxn>
                <a:cxn ang="0">
                  <a:pos x="275" y="131"/>
                </a:cxn>
                <a:cxn ang="0">
                  <a:pos x="274" y="137"/>
                </a:cxn>
                <a:cxn ang="0">
                  <a:pos x="272" y="144"/>
                </a:cxn>
                <a:cxn ang="0">
                  <a:pos x="269" y="152"/>
                </a:cxn>
                <a:cxn ang="0">
                  <a:pos x="263" y="158"/>
                </a:cxn>
                <a:cxn ang="0">
                  <a:pos x="258" y="163"/>
                </a:cxn>
                <a:cxn ang="0">
                  <a:pos x="254" y="166"/>
                </a:cxn>
                <a:cxn ang="0">
                  <a:pos x="249" y="168"/>
                </a:cxn>
                <a:cxn ang="0">
                  <a:pos x="244" y="170"/>
                </a:cxn>
                <a:cxn ang="0">
                  <a:pos x="239" y="171"/>
                </a:cxn>
                <a:cxn ang="0">
                  <a:pos x="232" y="172"/>
                </a:cxn>
                <a:cxn ang="0">
                  <a:pos x="159" y="172"/>
                </a:cxn>
                <a:cxn ang="0">
                  <a:pos x="142" y="266"/>
                </a:cxn>
                <a:cxn ang="0">
                  <a:pos x="250" y="266"/>
                </a:cxn>
                <a:cxn ang="0">
                  <a:pos x="269" y="264"/>
                </a:cxn>
                <a:cxn ang="0">
                  <a:pos x="285" y="261"/>
                </a:cxn>
                <a:cxn ang="0">
                  <a:pos x="293" y="258"/>
                </a:cxn>
                <a:cxn ang="0">
                  <a:pos x="308" y="253"/>
                </a:cxn>
                <a:cxn ang="0">
                  <a:pos x="321" y="247"/>
                </a:cxn>
                <a:cxn ang="0">
                  <a:pos x="332" y="240"/>
                </a:cxn>
                <a:cxn ang="0">
                  <a:pos x="343" y="231"/>
                </a:cxn>
                <a:cxn ang="0">
                  <a:pos x="353" y="222"/>
                </a:cxn>
                <a:cxn ang="0">
                  <a:pos x="361" y="212"/>
                </a:cxn>
                <a:cxn ang="0">
                  <a:pos x="368" y="202"/>
                </a:cxn>
                <a:cxn ang="0">
                  <a:pos x="374" y="191"/>
                </a:cxn>
                <a:cxn ang="0">
                  <a:pos x="379" y="179"/>
                </a:cxn>
                <a:cxn ang="0">
                  <a:pos x="383" y="168"/>
                </a:cxn>
                <a:cxn ang="0">
                  <a:pos x="386" y="155"/>
                </a:cxn>
                <a:cxn ang="0">
                  <a:pos x="389" y="143"/>
                </a:cxn>
                <a:cxn ang="0">
                  <a:pos x="391" y="131"/>
                </a:cxn>
                <a:cxn ang="0">
                  <a:pos x="391" y="121"/>
                </a:cxn>
                <a:cxn ang="0">
                  <a:pos x="391" y="110"/>
                </a:cxn>
                <a:cxn ang="0">
                  <a:pos x="388" y="88"/>
                </a:cxn>
                <a:cxn ang="0">
                  <a:pos x="385" y="78"/>
                </a:cxn>
                <a:cxn ang="0">
                  <a:pos x="383" y="72"/>
                </a:cxn>
                <a:cxn ang="0">
                  <a:pos x="378" y="62"/>
                </a:cxn>
                <a:cxn ang="0">
                  <a:pos x="372" y="51"/>
                </a:cxn>
                <a:cxn ang="0">
                  <a:pos x="364" y="41"/>
                </a:cxn>
                <a:cxn ang="0">
                  <a:pos x="355" y="32"/>
                </a:cxn>
                <a:cxn ang="0">
                  <a:pos x="350" y="28"/>
                </a:cxn>
                <a:cxn ang="0">
                  <a:pos x="339" y="20"/>
                </a:cxn>
                <a:cxn ang="0">
                  <a:pos x="326" y="13"/>
                </a:cxn>
                <a:cxn ang="0">
                  <a:pos x="312" y="7"/>
                </a:cxn>
                <a:cxn ang="0">
                  <a:pos x="297" y="3"/>
                </a:cxn>
                <a:cxn ang="0">
                  <a:pos x="284" y="1"/>
                </a:cxn>
                <a:cxn ang="0">
                  <a:pos x="275" y="0"/>
                </a:cxn>
                <a:cxn ang="0">
                  <a:pos x="260" y="0"/>
                </a:cxn>
                <a:cxn ang="0">
                  <a:pos x="39" y="193"/>
                </a:cxn>
                <a:cxn ang="0">
                  <a:pos x="118" y="386"/>
                </a:cxn>
              </a:cxnLst>
              <a:rect l="0" t="0" r="r" b="b"/>
              <a:pathLst>
                <a:path w="391" h="386">
                  <a:moveTo>
                    <a:pt x="159" y="172"/>
                  </a:moveTo>
                  <a:lnTo>
                    <a:pt x="177" y="93"/>
                  </a:lnTo>
                  <a:lnTo>
                    <a:pt x="230" y="93"/>
                  </a:lnTo>
                  <a:lnTo>
                    <a:pt x="239" y="93"/>
                  </a:lnTo>
                  <a:lnTo>
                    <a:pt x="246" y="94"/>
                  </a:lnTo>
                  <a:lnTo>
                    <a:pt x="252" y="95"/>
                  </a:lnTo>
                  <a:lnTo>
                    <a:pt x="257" y="97"/>
                  </a:lnTo>
                  <a:lnTo>
                    <a:pt x="260" y="98"/>
                  </a:lnTo>
                  <a:lnTo>
                    <a:pt x="262" y="99"/>
                  </a:lnTo>
                  <a:lnTo>
                    <a:pt x="265" y="101"/>
                  </a:lnTo>
                  <a:lnTo>
                    <a:pt x="267" y="103"/>
                  </a:lnTo>
                  <a:lnTo>
                    <a:pt x="268" y="104"/>
                  </a:lnTo>
                  <a:lnTo>
                    <a:pt x="270" y="106"/>
                  </a:lnTo>
                  <a:lnTo>
                    <a:pt x="272" y="109"/>
                  </a:lnTo>
                  <a:lnTo>
                    <a:pt x="273" y="112"/>
                  </a:lnTo>
                  <a:lnTo>
                    <a:pt x="274" y="115"/>
                  </a:lnTo>
                  <a:lnTo>
                    <a:pt x="274" y="118"/>
                  </a:lnTo>
                  <a:lnTo>
                    <a:pt x="275" y="123"/>
                  </a:lnTo>
                  <a:lnTo>
                    <a:pt x="275" y="128"/>
                  </a:lnTo>
                  <a:lnTo>
                    <a:pt x="275" y="131"/>
                  </a:lnTo>
                  <a:lnTo>
                    <a:pt x="275" y="134"/>
                  </a:lnTo>
                  <a:lnTo>
                    <a:pt x="274" y="137"/>
                  </a:lnTo>
                  <a:lnTo>
                    <a:pt x="273" y="140"/>
                  </a:lnTo>
                  <a:lnTo>
                    <a:pt x="272" y="144"/>
                  </a:lnTo>
                  <a:lnTo>
                    <a:pt x="270" y="148"/>
                  </a:lnTo>
                  <a:lnTo>
                    <a:pt x="269" y="152"/>
                  </a:lnTo>
                  <a:lnTo>
                    <a:pt x="266" y="155"/>
                  </a:lnTo>
                  <a:lnTo>
                    <a:pt x="263" y="158"/>
                  </a:lnTo>
                  <a:lnTo>
                    <a:pt x="260" y="162"/>
                  </a:lnTo>
                  <a:lnTo>
                    <a:pt x="258" y="163"/>
                  </a:lnTo>
                  <a:lnTo>
                    <a:pt x="256" y="164"/>
                  </a:lnTo>
                  <a:lnTo>
                    <a:pt x="254" y="166"/>
                  </a:lnTo>
                  <a:lnTo>
                    <a:pt x="252" y="167"/>
                  </a:lnTo>
                  <a:lnTo>
                    <a:pt x="249" y="168"/>
                  </a:lnTo>
                  <a:lnTo>
                    <a:pt x="247" y="169"/>
                  </a:lnTo>
                  <a:lnTo>
                    <a:pt x="244" y="170"/>
                  </a:lnTo>
                  <a:lnTo>
                    <a:pt x="241" y="170"/>
                  </a:lnTo>
                  <a:lnTo>
                    <a:pt x="239" y="171"/>
                  </a:lnTo>
                  <a:lnTo>
                    <a:pt x="235" y="171"/>
                  </a:lnTo>
                  <a:lnTo>
                    <a:pt x="232" y="172"/>
                  </a:lnTo>
                  <a:lnTo>
                    <a:pt x="229" y="172"/>
                  </a:lnTo>
                  <a:lnTo>
                    <a:pt x="159" y="172"/>
                  </a:lnTo>
                  <a:close/>
                  <a:moveTo>
                    <a:pt x="118" y="386"/>
                  </a:moveTo>
                  <a:lnTo>
                    <a:pt x="142" y="266"/>
                  </a:lnTo>
                  <a:lnTo>
                    <a:pt x="241" y="266"/>
                  </a:lnTo>
                  <a:lnTo>
                    <a:pt x="250" y="266"/>
                  </a:lnTo>
                  <a:lnTo>
                    <a:pt x="260" y="265"/>
                  </a:lnTo>
                  <a:lnTo>
                    <a:pt x="269" y="264"/>
                  </a:lnTo>
                  <a:lnTo>
                    <a:pt x="277" y="262"/>
                  </a:lnTo>
                  <a:lnTo>
                    <a:pt x="285" y="261"/>
                  </a:lnTo>
                  <a:lnTo>
                    <a:pt x="290" y="260"/>
                  </a:lnTo>
                  <a:lnTo>
                    <a:pt x="293" y="258"/>
                  </a:lnTo>
                  <a:lnTo>
                    <a:pt x="301" y="256"/>
                  </a:lnTo>
                  <a:lnTo>
                    <a:pt x="308" y="253"/>
                  </a:lnTo>
                  <a:lnTo>
                    <a:pt x="314" y="250"/>
                  </a:lnTo>
                  <a:lnTo>
                    <a:pt x="321" y="247"/>
                  </a:lnTo>
                  <a:lnTo>
                    <a:pt x="327" y="244"/>
                  </a:lnTo>
                  <a:lnTo>
                    <a:pt x="332" y="240"/>
                  </a:lnTo>
                  <a:lnTo>
                    <a:pt x="338" y="236"/>
                  </a:lnTo>
                  <a:lnTo>
                    <a:pt x="343" y="231"/>
                  </a:lnTo>
                  <a:lnTo>
                    <a:pt x="348" y="227"/>
                  </a:lnTo>
                  <a:lnTo>
                    <a:pt x="353" y="222"/>
                  </a:lnTo>
                  <a:lnTo>
                    <a:pt x="357" y="218"/>
                  </a:lnTo>
                  <a:lnTo>
                    <a:pt x="361" y="212"/>
                  </a:lnTo>
                  <a:lnTo>
                    <a:pt x="364" y="208"/>
                  </a:lnTo>
                  <a:lnTo>
                    <a:pt x="368" y="202"/>
                  </a:lnTo>
                  <a:lnTo>
                    <a:pt x="371" y="197"/>
                  </a:lnTo>
                  <a:lnTo>
                    <a:pt x="374" y="191"/>
                  </a:lnTo>
                  <a:lnTo>
                    <a:pt x="376" y="186"/>
                  </a:lnTo>
                  <a:lnTo>
                    <a:pt x="379" y="179"/>
                  </a:lnTo>
                  <a:lnTo>
                    <a:pt x="381" y="174"/>
                  </a:lnTo>
                  <a:lnTo>
                    <a:pt x="383" y="168"/>
                  </a:lnTo>
                  <a:lnTo>
                    <a:pt x="385" y="162"/>
                  </a:lnTo>
                  <a:lnTo>
                    <a:pt x="386" y="155"/>
                  </a:lnTo>
                  <a:lnTo>
                    <a:pt x="388" y="149"/>
                  </a:lnTo>
                  <a:lnTo>
                    <a:pt x="389" y="143"/>
                  </a:lnTo>
                  <a:lnTo>
                    <a:pt x="390" y="137"/>
                  </a:lnTo>
                  <a:lnTo>
                    <a:pt x="391" y="131"/>
                  </a:lnTo>
                  <a:lnTo>
                    <a:pt x="391" y="126"/>
                  </a:lnTo>
                  <a:lnTo>
                    <a:pt x="391" y="121"/>
                  </a:lnTo>
                  <a:lnTo>
                    <a:pt x="391" y="116"/>
                  </a:lnTo>
                  <a:lnTo>
                    <a:pt x="391" y="110"/>
                  </a:lnTo>
                  <a:lnTo>
                    <a:pt x="390" y="100"/>
                  </a:lnTo>
                  <a:lnTo>
                    <a:pt x="388" y="88"/>
                  </a:lnTo>
                  <a:lnTo>
                    <a:pt x="387" y="83"/>
                  </a:lnTo>
                  <a:lnTo>
                    <a:pt x="385" y="78"/>
                  </a:lnTo>
                  <a:lnTo>
                    <a:pt x="384" y="75"/>
                  </a:lnTo>
                  <a:lnTo>
                    <a:pt x="383" y="72"/>
                  </a:lnTo>
                  <a:lnTo>
                    <a:pt x="381" y="67"/>
                  </a:lnTo>
                  <a:lnTo>
                    <a:pt x="378" y="62"/>
                  </a:lnTo>
                  <a:lnTo>
                    <a:pt x="375" y="56"/>
                  </a:lnTo>
                  <a:lnTo>
                    <a:pt x="372" y="51"/>
                  </a:lnTo>
                  <a:lnTo>
                    <a:pt x="368" y="46"/>
                  </a:lnTo>
                  <a:lnTo>
                    <a:pt x="364" y="41"/>
                  </a:lnTo>
                  <a:lnTo>
                    <a:pt x="360" y="37"/>
                  </a:lnTo>
                  <a:lnTo>
                    <a:pt x="355" y="32"/>
                  </a:lnTo>
                  <a:lnTo>
                    <a:pt x="353" y="30"/>
                  </a:lnTo>
                  <a:lnTo>
                    <a:pt x="350" y="28"/>
                  </a:lnTo>
                  <a:lnTo>
                    <a:pt x="345" y="23"/>
                  </a:lnTo>
                  <a:lnTo>
                    <a:pt x="339" y="20"/>
                  </a:lnTo>
                  <a:lnTo>
                    <a:pt x="333" y="16"/>
                  </a:lnTo>
                  <a:lnTo>
                    <a:pt x="326" y="13"/>
                  </a:lnTo>
                  <a:lnTo>
                    <a:pt x="320" y="10"/>
                  </a:lnTo>
                  <a:lnTo>
                    <a:pt x="312" y="7"/>
                  </a:lnTo>
                  <a:lnTo>
                    <a:pt x="305" y="5"/>
                  </a:lnTo>
                  <a:lnTo>
                    <a:pt x="297" y="3"/>
                  </a:lnTo>
                  <a:lnTo>
                    <a:pt x="288" y="2"/>
                  </a:lnTo>
                  <a:lnTo>
                    <a:pt x="284" y="1"/>
                  </a:lnTo>
                  <a:lnTo>
                    <a:pt x="279" y="1"/>
                  </a:lnTo>
                  <a:lnTo>
                    <a:pt x="275" y="0"/>
                  </a:lnTo>
                  <a:lnTo>
                    <a:pt x="270" y="0"/>
                  </a:lnTo>
                  <a:lnTo>
                    <a:pt x="260" y="0"/>
                  </a:lnTo>
                  <a:lnTo>
                    <a:pt x="78" y="0"/>
                  </a:lnTo>
                  <a:lnTo>
                    <a:pt x="39" y="193"/>
                  </a:lnTo>
                  <a:lnTo>
                    <a:pt x="0" y="386"/>
                  </a:lnTo>
                  <a:lnTo>
                    <a:pt x="118" y="38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1"/>
            <p:cNvSpPr>
              <a:spLocks noEditPoints="1"/>
            </p:cNvSpPr>
            <p:nvPr/>
          </p:nvSpPr>
          <p:spPr bwMode="auto">
            <a:xfrm>
              <a:off x="2351088" y="2954338"/>
              <a:ext cx="635000" cy="647700"/>
            </a:xfrm>
            <a:custGeom>
              <a:avLst/>
              <a:gdLst/>
              <a:ahLst/>
              <a:cxnLst>
                <a:cxn ang="0">
                  <a:pos x="239" y="94"/>
                </a:cxn>
                <a:cxn ang="0">
                  <a:pos x="256" y="103"/>
                </a:cxn>
                <a:cxn ang="0">
                  <a:pos x="269" y="118"/>
                </a:cxn>
                <a:cxn ang="0">
                  <a:pos x="279" y="150"/>
                </a:cxn>
                <a:cxn ang="0">
                  <a:pos x="278" y="189"/>
                </a:cxn>
                <a:cxn ang="0">
                  <a:pos x="268" y="235"/>
                </a:cxn>
                <a:cxn ang="0">
                  <a:pos x="252" y="271"/>
                </a:cxn>
                <a:cxn ang="0">
                  <a:pos x="238" y="290"/>
                </a:cxn>
                <a:cxn ang="0">
                  <a:pos x="220" y="305"/>
                </a:cxn>
                <a:cxn ang="0">
                  <a:pos x="199" y="313"/>
                </a:cxn>
                <a:cxn ang="0">
                  <a:pos x="176" y="315"/>
                </a:cxn>
                <a:cxn ang="0">
                  <a:pos x="155" y="309"/>
                </a:cxn>
                <a:cxn ang="0">
                  <a:pos x="139" y="297"/>
                </a:cxn>
                <a:cxn ang="0">
                  <a:pos x="128" y="280"/>
                </a:cxn>
                <a:cxn ang="0">
                  <a:pos x="123" y="258"/>
                </a:cxn>
                <a:cxn ang="0">
                  <a:pos x="122" y="233"/>
                </a:cxn>
                <a:cxn ang="0">
                  <a:pos x="128" y="191"/>
                </a:cxn>
                <a:cxn ang="0">
                  <a:pos x="141" y="154"/>
                </a:cxn>
                <a:cxn ang="0">
                  <a:pos x="157" y="124"/>
                </a:cxn>
                <a:cxn ang="0">
                  <a:pos x="174" y="108"/>
                </a:cxn>
                <a:cxn ang="0">
                  <a:pos x="195" y="96"/>
                </a:cxn>
                <a:cxn ang="0">
                  <a:pos x="215" y="92"/>
                </a:cxn>
                <a:cxn ang="0">
                  <a:pos x="209" y="1"/>
                </a:cxn>
                <a:cxn ang="0">
                  <a:pos x="166" y="7"/>
                </a:cxn>
                <a:cxn ang="0">
                  <a:pos x="124" y="22"/>
                </a:cxn>
                <a:cxn ang="0">
                  <a:pos x="98" y="37"/>
                </a:cxn>
                <a:cxn ang="0">
                  <a:pos x="68" y="62"/>
                </a:cxn>
                <a:cxn ang="0">
                  <a:pos x="37" y="102"/>
                </a:cxn>
                <a:cxn ang="0">
                  <a:pos x="15" y="150"/>
                </a:cxn>
                <a:cxn ang="0">
                  <a:pos x="2" y="205"/>
                </a:cxn>
                <a:cxn ang="0">
                  <a:pos x="1" y="263"/>
                </a:cxn>
                <a:cxn ang="0">
                  <a:pos x="7" y="294"/>
                </a:cxn>
                <a:cxn ang="0">
                  <a:pos x="21" y="329"/>
                </a:cxn>
                <a:cxn ang="0">
                  <a:pos x="45" y="360"/>
                </a:cxn>
                <a:cxn ang="0">
                  <a:pos x="62" y="374"/>
                </a:cxn>
                <a:cxn ang="0">
                  <a:pos x="92" y="392"/>
                </a:cxn>
                <a:cxn ang="0">
                  <a:pos x="137" y="405"/>
                </a:cxn>
                <a:cxn ang="0">
                  <a:pos x="185" y="408"/>
                </a:cxn>
                <a:cxn ang="0">
                  <a:pos x="235" y="400"/>
                </a:cxn>
                <a:cxn ang="0">
                  <a:pos x="281" y="382"/>
                </a:cxn>
                <a:cxn ang="0">
                  <a:pos x="314" y="361"/>
                </a:cxn>
                <a:cxn ang="0">
                  <a:pos x="349" y="325"/>
                </a:cxn>
                <a:cxn ang="0">
                  <a:pos x="376" y="280"/>
                </a:cxn>
                <a:cxn ang="0">
                  <a:pos x="391" y="238"/>
                </a:cxn>
                <a:cxn ang="0">
                  <a:pos x="398" y="203"/>
                </a:cxn>
                <a:cxn ang="0">
                  <a:pos x="399" y="157"/>
                </a:cxn>
                <a:cxn ang="0">
                  <a:pos x="392" y="113"/>
                </a:cxn>
                <a:cxn ang="0">
                  <a:pos x="380" y="84"/>
                </a:cxn>
                <a:cxn ang="0">
                  <a:pos x="363" y="58"/>
                </a:cxn>
                <a:cxn ang="0">
                  <a:pos x="345" y="39"/>
                </a:cxn>
                <a:cxn ang="0">
                  <a:pos x="313" y="18"/>
                </a:cxn>
                <a:cxn ang="0">
                  <a:pos x="284" y="8"/>
                </a:cxn>
                <a:cxn ang="0">
                  <a:pos x="238" y="1"/>
                </a:cxn>
              </a:cxnLst>
              <a:rect l="0" t="0" r="r" b="b"/>
              <a:pathLst>
                <a:path w="400" h="408">
                  <a:moveTo>
                    <a:pt x="220" y="92"/>
                  </a:moveTo>
                  <a:lnTo>
                    <a:pt x="226" y="92"/>
                  </a:lnTo>
                  <a:lnTo>
                    <a:pt x="230" y="93"/>
                  </a:lnTo>
                  <a:lnTo>
                    <a:pt x="234" y="93"/>
                  </a:lnTo>
                  <a:lnTo>
                    <a:pt x="239" y="94"/>
                  </a:lnTo>
                  <a:lnTo>
                    <a:pt x="243" y="95"/>
                  </a:lnTo>
                  <a:lnTo>
                    <a:pt x="247" y="97"/>
                  </a:lnTo>
                  <a:lnTo>
                    <a:pt x="250" y="99"/>
                  </a:lnTo>
                  <a:lnTo>
                    <a:pt x="253" y="101"/>
                  </a:lnTo>
                  <a:lnTo>
                    <a:pt x="256" y="103"/>
                  </a:lnTo>
                  <a:lnTo>
                    <a:pt x="259" y="106"/>
                  </a:lnTo>
                  <a:lnTo>
                    <a:pt x="262" y="109"/>
                  </a:lnTo>
                  <a:lnTo>
                    <a:pt x="264" y="111"/>
                  </a:lnTo>
                  <a:lnTo>
                    <a:pt x="267" y="115"/>
                  </a:lnTo>
                  <a:lnTo>
                    <a:pt x="269" y="118"/>
                  </a:lnTo>
                  <a:lnTo>
                    <a:pt x="270" y="122"/>
                  </a:lnTo>
                  <a:lnTo>
                    <a:pt x="272" y="126"/>
                  </a:lnTo>
                  <a:lnTo>
                    <a:pt x="275" y="133"/>
                  </a:lnTo>
                  <a:lnTo>
                    <a:pt x="277" y="142"/>
                  </a:lnTo>
                  <a:lnTo>
                    <a:pt x="279" y="150"/>
                  </a:lnTo>
                  <a:lnTo>
                    <a:pt x="279" y="155"/>
                  </a:lnTo>
                  <a:lnTo>
                    <a:pt x="280" y="159"/>
                  </a:lnTo>
                  <a:lnTo>
                    <a:pt x="280" y="169"/>
                  </a:lnTo>
                  <a:lnTo>
                    <a:pt x="279" y="179"/>
                  </a:lnTo>
                  <a:lnTo>
                    <a:pt x="278" y="189"/>
                  </a:lnTo>
                  <a:lnTo>
                    <a:pt x="277" y="199"/>
                  </a:lnTo>
                  <a:lnTo>
                    <a:pt x="275" y="211"/>
                  </a:lnTo>
                  <a:lnTo>
                    <a:pt x="271" y="224"/>
                  </a:lnTo>
                  <a:lnTo>
                    <a:pt x="270" y="229"/>
                  </a:lnTo>
                  <a:lnTo>
                    <a:pt x="268" y="235"/>
                  </a:lnTo>
                  <a:lnTo>
                    <a:pt x="264" y="246"/>
                  </a:lnTo>
                  <a:lnTo>
                    <a:pt x="262" y="251"/>
                  </a:lnTo>
                  <a:lnTo>
                    <a:pt x="260" y="257"/>
                  </a:lnTo>
                  <a:lnTo>
                    <a:pt x="254" y="266"/>
                  </a:lnTo>
                  <a:lnTo>
                    <a:pt x="252" y="271"/>
                  </a:lnTo>
                  <a:lnTo>
                    <a:pt x="249" y="275"/>
                  </a:lnTo>
                  <a:lnTo>
                    <a:pt x="247" y="279"/>
                  </a:lnTo>
                  <a:lnTo>
                    <a:pt x="244" y="283"/>
                  </a:lnTo>
                  <a:lnTo>
                    <a:pt x="240" y="287"/>
                  </a:lnTo>
                  <a:lnTo>
                    <a:pt x="238" y="290"/>
                  </a:lnTo>
                  <a:lnTo>
                    <a:pt x="234" y="294"/>
                  </a:lnTo>
                  <a:lnTo>
                    <a:pt x="231" y="297"/>
                  </a:lnTo>
                  <a:lnTo>
                    <a:pt x="227" y="300"/>
                  </a:lnTo>
                  <a:lnTo>
                    <a:pt x="224" y="302"/>
                  </a:lnTo>
                  <a:lnTo>
                    <a:pt x="220" y="305"/>
                  </a:lnTo>
                  <a:lnTo>
                    <a:pt x="216" y="307"/>
                  </a:lnTo>
                  <a:lnTo>
                    <a:pt x="212" y="309"/>
                  </a:lnTo>
                  <a:lnTo>
                    <a:pt x="208" y="311"/>
                  </a:lnTo>
                  <a:lnTo>
                    <a:pt x="204" y="312"/>
                  </a:lnTo>
                  <a:lnTo>
                    <a:pt x="199" y="313"/>
                  </a:lnTo>
                  <a:lnTo>
                    <a:pt x="195" y="314"/>
                  </a:lnTo>
                  <a:lnTo>
                    <a:pt x="191" y="315"/>
                  </a:lnTo>
                  <a:lnTo>
                    <a:pt x="186" y="315"/>
                  </a:lnTo>
                  <a:lnTo>
                    <a:pt x="181" y="315"/>
                  </a:lnTo>
                  <a:lnTo>
                    <a:pt x="176" y="315"/>
                  </a:lnTo>
                  <a:lnTo>
                    <a:pt x="171" y="314"/>
                  </a:lnTo>
                  <a:lnTo>
                    <a:pt x="167" y="313"/>
                  </a:lnTo>
                  <a:lnTo>
                    <a:pt x="162" y="312"/>
                  </a:lnTo>
                  <a:lnTo>
                    <a:pt x="158" y="311"/>
                  </a:lnTo>
                  <a:lnTo>
                    <a:pt x="155" y="309"/>
                  </a:lnTo>
                  <a:lnTo>
                    <a:pt x="151" y="307"/>
                  </a:lnTo>
                  <a:lnTo>
                    <a:pt x="148" y="305"/>
                  </a:lnTo>
                  <a:lnTo>
                    <a:pt x="145" y="303"/>
                  </a:lnTo>
                  <a:lnTo>
                    <a:pt x="141" y="300"/>
                  </a:lnTo>
                  <a:lnTo>
                    <a:pt x="139" y="297"/>
                  </a:lnTo>
                  <a:lnTo>
                    <a:pt x="136" y="294"/>
                  </a:lnTo>
                  <a:lnTo>
                    <a:pt x="134" y="291"/>
                  </a:lnTo>
                  <a:lnTo>
                    <a:pt x="132" y="288"/>
                  </a:lnTo>
                  <a:lnTo>
                    <a:pt x="130" y="284"/>
                  </a:lnTo>
                  <a:lnTo>
                    <a:pt x="128" y="280"/>
                  </a:lnTo>
                  <a:lnTo>
                    <a:pt x="127" y="276"/>
                  </a:lnTo>
                  <a:lnTo>
                    <a:pt x="126" y="272"/>
                  </a:lnTo>
                  <a:lnTo>
                    <a:pt x="125" y="267"/>
                  </a:lnTo>
                  <a:lnTo>
                    <a:pt x="124" y="263"/>
                  </a:lnTo>
                  <a:lnTo>
                    <a:pt x="123" y="258"/>
                  </a:lnTo>
                  <a:lnTo>
                    <a:pt x="123" y="254"/>
                  </a:lnTo>
                  <a:lnTo>
                    <a:pt x="122" y="249"/>
                  </a:lnTo>
                  <a:lnTo>
                    <a:pt x="122" y="244"/>
                  </a:lnTo>
                  <a:lnTo>
                    <a:pt x="122" y="239"/>
                  </a:lnTo>
                  <a:lnTo>
                    <a:pt x="122" y="233"/>
                  </a:lnTo>
                  <a:lnTo>
                    <a:pt x="123" y="228"/>
                  </a:lnTo>
                  <a:lnTo>
                    <a:pt x="123" y="223"/>
                  </a:lnTo>
                  <a:lnTo>
                    <a:pt x="125" y="212"/>
                  </a:lnTo>
                  <a:lnTo>
                    <a:pt x="127" y="200"/>
                  </a:lnTo>
                  <a:lnTo>
                    <a:pt x="128" y="191"/>
                  </a:lnTo>
                  <a:lnTo>
                    <a:pt x="131" y="182"/>
                  </a:lnTo>
                  <a:lnTo>
                    <a:pt x="134" y="172"/>
                  </a:lnTo>
                  <a:lnTo>
                    <a:pt x="135" y="167"/>
                  </a:lnTo>
                  <a:lnTo>
                    <a:pt x="137" y="163"/>
                  </a:lnTo>
                  <a:lnTo>
                    <a:pt x="141" y="154"/>
                  </a:lnTo>
                  <a:lnTo>
                    <a:pt x="145" y="145"/>
                  </a:lnTo>
                  <a:lnTo>
                    <a:pt x="147" y="141"/>
                  </a:lnTo>
                  <a:lnTo>
                    <a:pt x="149" y="136"/>
                  </a:lnTo>
                  <a:lnTo>
                    <a:pt x="155" y="128"/>
                  </a:lnTo>
                  <a:lnTo>
                    <a:pt x="157" y="124"/>
                  </a:lnTo>
                  <a:lnTo>
                    <a:pt x="160" y="120"/>
                  </a:lnTo>
                  <a:lnTo>
                    <a:pt x="163" y="117"/>
                  </a:lnTo>
                  <a:lnTo>
                    <a:pt x="167" y="114"/>
                  </a:lnTo>
                  <a:lnTo>
                    <a:pt x="170" y="110"/>
                  </a:lnTo>
                  <a:lnTo>
                    <a:pt x="174" y="108"/>
                  </a:lnTo>
                  <a:lnTo>
                    <a:pt x="177" y="105"/>
                  </a:lnTo>
                  <a:lnTo>
                    <a:pt x="182" y="102"/>
                  </a:lnTo>
                  <a:lnTo>
                    <a:pt x="186" y="100"/>
                  </a:lnTo>
                  <a:lnTo>
                    <a:pt x="190" y="98"/>
                  </a:lnTo>
                  <a:lnTo>
                    <a:pt x="195" y="96"/>
                  </a:lnTo>
                  <a:lnTo>
                    <a:pt x="197" y="95"/>
                  </a:lnTo>
                  <a:lnTo>
                    <a:pt x="199" y="95"/>
                  </a:lnTo>
                  <a:lnTo>
                    <a:pt x="205" y="93"/>
                  </a:lnTo>
                  <a:lnTo>
                    <a:pt x="210" y="93"/>
                  </a:lnTo>
                  <a:lnTo>
                    <a:pt x="215" y="92"/>
                  </a:lnTo>
                  <a:lnTo>
                    <a:pt x="220" y="92"/>
                  </a:lnTo>
                  <a:close/>
                  <a:moveTo>
                    <a:pt x="225" y="0"/>
                  </a:moveTo>
                  <a:lnTo>
                    <a:pt x="219" y="0"/>
                  </a:lnTo>
                  <a:lnTo>
                    <a:pt x="214" y="0"/>
                  </a:lnTo>
                  <a:lnTo>
                    <a:pt x="209" y="1"/>
                  </a:lnTo>
                  <a:lnTo>
                    <a:pt x="203" y="1"/>
                  </a:lnTo>
                  <a:lnTo>
                    <a:pt x="192" y="2"/>
                  </a:lnTo>
                  <a:lnTo>
                    <a:pt x="182" y="4"/>
                  </a:lnTo>
                  <a:lnTo>
                    <a:pt x="171" y="6"/>
                  </a:lnTo>
                  <a:lnTo>
                    <a:pt x="166" y="7"/>
                  </a:lnTo>
                  <a:lnTo>
                    <a:pt x="162" y="8"/>
                  </a:lnTo>
                  <a:lnTo>
                    <a:pt x="152" y="11"/>
                  </a:lnTo>
                  <a:lnTo>
                    <a:pt x="142" y="14"/>
                  </a:lnTo>
                  <a:lnTo>
                    <a:pt x="133" y="18"/>
                  </a:lnTo>
                  <a:lnTo>
                    <a:pt x="124" y="22"/>
                  </a:lnTo>
                  <a:lnTo>
                    <a:pt x="119" y="25"/>
                  </a:lnTo>
                  <a:lnTo>
                    <a:pt x="115" y="27"/>
                  </a:lnTo>
                  <a:lnTo>
                    <a:pt x="111" y="29"/>
                  </a:lnTo>
                  <a:lnTo>
                    <a:pt x="106" y="32"/>
                  </a:lnTo>
                  <a:lnTo>
                    <a:pt x="98" y="37"/>
                  </a:lnTo>
                  <a:lnTo>
                    <a:pt x="90" y="43"/>
                  </a:lnTo>
                  <a:lnTo>
                    <a:pt x="83" y="49"/>
                  </a:lnTo>
                  <a:lnTo>
                    <a:pt x="75" y="56"/>
                  </a:lnTo>
                  <a:lnTo>
                    <a:pt x="71" y="59"/>
                  </a:lnTo>
                  <a:lnTo>
                    <a:pt x="68" y="62"/>
                  </a:lnTo>
                  <a:lnTo>
                    <a:pt x="61" y="69"/>
                  </a:lnTo>
                  <a:lnTo>
                    <a:pt x="55" y="77"/>
                  </a:lnTo>
                  <a:lnTo>
                    <a:pt x="49" y="85"/>
                  </a:lnTo>
                  <a:lnTo>
                    <a:pt x="43" y="93"/>
                  </a:lnTo>
                  <a:lnTo>
                    <a:pt x="37" y="102"/>
                  </a:lnTo>
                  <a:lnTo>
                    <a:pt x="32" y="111"/>
                  </a:lnTo>
                  <a:lnTo>
                    <a:pt x="28" y="120"/>
                  </a:lnTo>
                  <a:lnTo>
                    <a:pt x="23" y="130"/>
                  </a:lnTo>
                  <a:lnTo>
                    <a:pt x="19" y="140"/>
                  </a:lnTo>
                  <a:lnTo>
                    <a:pt x="15" y="150"/>
                  </a:lnTo>
                  <a:lnTo>
                    <a:pt x="12" y="160"/>
                  </a:lnTo>
                  <a:lnTo>
                    <a:pt x="9" y="171"/>
                  </a:lnTo>
                  <a:lnTo>
                    <a:pt x="7" y="182"/>
                  </a:lnTo>
                  <a:lnTo>
                    <a:pt x="4" y="193"/>
                  </a:lnTo>
                  <a:lnTo>
                    <a:pt x="2" y="205"/>
                  </a:lnTo>
                  <a:lnTo>
                    <a:pt x="1" y="217"/>
                  </a:lnTo>
                  <a:lnTo>
                    <a:pt x="0" y="229"/>
                  </a:lnTo>
                  <a:lnTo>
                    <a:pt x="0" y="241"/>
                  </a:lnTo>
                  <a:lnTo>
                    <a:pt x="0" y="252"/>
                  </a:lnTo>
                  <a:lnTo>
                    <a:pt x="1" y="263"/>
                  </a:lnTo>
                  <a:lnTo>
                    <a:pt x="1" y="269"/>
                  </a:lnTo>
                  <a:lnTo>
                    <a:pt x="2" y="274"/>
                  </a:lnTo>
                  <a:lnTo>
                    <a:pt x="4" y="284"/>
                  </a:lnTo>
                  <a:lnTo>
                    <a:pt x="5" y="289"/>
                  </a:lnTo>
                  <a:lnTo>
                    <a:pt x="7" y="294"/>
                  </a:lnTo>
                  <a:lnTo>
                    <a:pt x="9" y="303"/>
                  </a:lnTo>
                  <a:lnTo>
                    <a:pt x="13" y="312"/>
                  </a:lnTo>
                  <a:lnTo>
                    <a:pt x="14" y="316"/>
                  </a:lnTo>
                  <a:lnTo>
                    <a:pt x="16" y="321"/>
                  </a:lnTo>
                  <a:lnTo>
                    <a:pt x="21" y="329"/>
                  </a:lnTo>
                  <a:lnTo>
                    <a:pt x="26" y="336"/>
                  </a:lnTo>
                  <a:lnTo>
                    <a:pt x="31" y="344"/>
                  </a:lnTo>
                  <a:lnTo>
                    <a:pt x="36" y="350"/>
                  </a:lnTo>
                  <a:lnTo>
                    <a:pt x="42" y="357"/>
                  </a:lnTo>
                  <a:lnTo>
                    <a:pt x="45" y="360"/>
                  </a:lnTo>
                  <a:lnTo>
                    <a:pt x="48" y="363"/>
                  </a:lnTo>
                  <a:lnTo>
                    <a:pt x="51" y="366"/>
                  </a:lnTo>
                  <a:lnTo>
                    <a:pt x="55" y="369"/>
                  </a:lnTo>
                  <a:lnTo>
                    <a:pt x="58" y="372"/>
                  </a:lnTo>
                  <a:lnTo>
                    <a:pt x="62" y="374"/>
                  </a:lnTo>
                  <a:lnTo>
                    <a:pt x="65" y="377"/>
                  </a:lnTo>
                  <a:lnTo>
                    <a:pt x="69" y="379"/>
                  </a:lnTo>
                  <a:lnTo>
                    <a:pt x="77" y="384"/>
                  </a:lnTo>
                  <a:lnTo>
                    <a:pt x="85" y="388"/>
                  </a:lnTo>
                  <a:lnTo>
                    <a:pt x="92" y="392"/>
                  </a:lnTo>
                  <a:lnTo>
                    <a:pt x="101" y="395"/>
                  </a:lnTo>
                  <a:lnTo>
                    <a:pt x="110" y="398"/>
                  </a:lnTo>
                  <a:lnTo>
                    <a:pt x="119" y="400"/>
                  </a:lnTo>
                  <a:lnTo>
                    <a:pt x="127" y="403"/>
                  </a:lnTo>
                  <a:lnTo>
                    <a:pt x="137" y="405"/>
                  </a:lnTo>
                  <a:lnTo>
                    <a:pt x="146" y="406"/>
                  </a:lnTo>
                  <a:lnTo>
                    <a:pt x="156" y="407"/>
                  </a:lnTo>
                  <a:lnTo>
                    <a:pt x="165" y="408"/>
                  </a:lnTo>
                  <a:lnTo>
                    <a:pt x="175" y="408"/>
                  </a:lnTo>
                  <a:lnTo>
                    <a:pt x="185" y="408"/>
                  </a:lnTo>
                  <a:lnTo>
                    <a:pt x="196" y="407"/>
                  </a:lnTo>
                  <a:lnTo>
                    <a:pt x="205" y="406"/>
                  </a:lnTo>
                  <a:lnTo>
                    <a:pt x="215" y="405"/>
                  </a:lnTo>
                  <a:lnTo>
                    <a:pt x="225" y="403"/>
                  </a:lnTo>
                  <a:lnTo>
                    <a:pt x="235" y="400"/>
                  </a:lnTo>
                  <a:lnTo>
                    <a:pt x="244" y="397"/>
                  </a:lnTo>
                  <a:lnTo>
                    <a:pt x="254" y="394"/>
                  </a:lnTo>
                  <a:lnTo>
                    <a:pt x="263" y="391"/>
                  </a:lnTo>
                  <a:lnTo>
                    <a:pt x="272" y="387"/>
                  </a:lnTo>
                  <a:lnTo>
                    <a:pt x="281" y="382"/>
                  </a:lnTo>
                  <a:lnTo>
                    <a:pt x="289" y="377"/>
                  </a:lnTo>
                  <a:lnTo>
                    <a:pt x="297" y="372"/>
                  </a:lnTo>
                  <a:lnTo>
                    <a:pt x="302" y="370"/>
                  </a:lnTo>
                  <a:lnTo>
                    <a:pt x="306" y="366"/>
                  </a:lnTo>
                  <a:lnTo>
                    <a:pt x="314" y="361"/>
                  </a:lnTo>
                  <a:lnTo>
                    <a:pt x="321" y="354"/>
                  </a:lnTo>
                  <a:lnTo>
                    <a:pt x="329" y="348"/>
                  </a:lnTo>
                  <a:lnTo>
                    <a:pt x="336" y="340"/>
                  </a:lnTo>
                  <a:lnTo>
                    <a:pt x="342" y="333"/>
                  </a:lnTo>
                  <a:lnTo>
                    <a:pt x="349" y="325"/>
                  </a:lnTo>
                  <a:lnTo>
                    <a:pt x="355" y="316"/>
                  </a:lnTo>
                  <a:lnTo>
                    <a:pt x="361" y="308"/>
                  </a:lnTo>
                  <a:lnTo>
                    <a:pt x="367" y="299"/>
                  </a:lnTo>
                  <a:lnTo>
                    <a:pt x="372" y="290"/>
                  </a:lnTo>
                  <a:lnTo>
                    <a:pt x="376" y="280"/>
                  </a:lnTo>
                  <a:lnTo>
                    <a:pt x="381" y="270"/>
                  </a:lnTo>
                  <a:lnTo>
                    <a:pt x="385" y="260"/>
                  </a:lnTo>
                  <a:lnTo>
                    <a:pt x="386" y="254"/>
                  </a:lnTo>
                  <a:lnTo>
                    <a:pt x="388" y="249"/>
                  </a:lnTo>
                  <a:lnTo>
                    <a:pt x="391" y="238"/>
                  </a:lnTo>
                  <a:lnTo>
                    <a:pt x="394" y="227"/>
                  </a:lnTo>
                  <a:lnTo>
                    <a:pt x="395" y="221"/>
                  </a:lnTo>
                  <a:lnTo>
                    <a:pt x="396" y="215"/>
                  </a:lnTo>
                  <a:lnTo>
                    <a:pt x="397" y="209"/>
                  </a:lnTo>
                  <a:lnTo>
                    <a:pt x="398" y="203"/>
                  </a:lnTo>
                  <a:lnTo>
                    <a:pt x="399" y="194"/>
                  </a:lnTo>
                  <a:lnTo>
                    <a:pt x="400" y="184"/>
                  </a:lnTo>
                  <a:lnTo>
                    <a:pt x="400" y="175"/>
                  </a:lnTo>
                  <a:lnTo>
                    <a:pt x="400" y="166"/>
                  </a:lnTo>
                  <a:lnTo>
                    <a:pt x="399" y="157"/>
                  </a:lnTo>
                  <a:lnTo>
                    <a:pt x="399" y="148"/>
                  </a:lnTo>
                  <a:lnTo>
                    <a:pt x="397" y="139"/>
                  </a:lnTo>
                  <a:lnTo>
                    <a:pt x="396" y="130"/>
                  </a:lnTo>
                  <a:lnTo>
                    <a:pt x="394" y="121"/>
                  </a:lnTo>
                  <a:lnTo>
                    <a:pt x="392" y="113"/>
                  </a:lnTo>
                  <a:lnTo>
                    <a:pt x="389" y="104"/>
                  </a:lnTo>
                  <a:lnTo>
                    <a:pt x="387" y="100"/>
                  </a:lnTo>
                  <a:lnTo>
                    <a:pt x="386" y="96"/>
                  </a:lnTo>
                  <a:lnTo>
                    <a:pt x="382" y="88"/>
                  </a:lnTo>
                  <a:lnTo>
                    <a:pt x="380" y="84"/>
                  </a:lnTo>
                  <a:lnTo>
                    <a:pt x="378" y="80"/>
                  </a:lnTo>
                  <a:lnTo>
                    <a:pt x="374" y="72"/>
                  </a:lnTo>
                  <a:lnTo>
                    <a:pt x="371" y="68"/>
                  </a:lnTo>
                  <a:lnTo>
                    <a:pt x="369" y="65"/>
                  </a:lnTo>
                  <a:lnTo>
                    <a:pt x="363" y="58"/>
                  </a:lnTo>
                  <a:lnTo>
                    <a:pt x="361" y="54"/>
                  </a:lnTo>
                  <a:lnTo>
                    <a:pt x="358" y="51"/>
                  </a:lnTo>
                  <a:lnTo>
                    <a:pt x="354" y="48"/>
                  </a:lnTo>
                  <a:lnTo>
                    <a:pt x="351" y="45"/>
                  </a:lnTo>
                  <a:lnTo>
                    <a:pt x="345" y="39"/>
                  </a:lnTo>
                  <a:lnTo>
                    <a:pt x="337" y="33"/>
                  </a:lnTo>
                  <a:lnTo>
                    <a:pt x="333" y="30"/>
                  </a:lnTo>
                  <a:lnTo>
                    <a:pt x="330" y="27"/>
                  </a:lnTo>
                  <a:lnTo>
                    <a:pt x="322" y="23"/>
                  </a:lnTo>
                  <a:lnTo>
                    <a:pt x="313" y="18"/>
                  </a:lnTo>
                  <a:lnTo>
                    <a:pt x="308" y="16"/>
                  </a:lnTo>
                  <a:lnTo>
                    <a:pt x="304" y="14"/>
                  </a:lnTo>
                  <a:lnTo>
                    <a:pt x="299" y="12"/>
                  </a:lnTo>
                  <a:lnTo>
                    <a:pt x="294" y="11"/>
                  </a:lnTo>
                  <a:lnTo>
                    <a:pt x="284" y="8"/>
                  </a:lnTo>
                  <a:lnTo>
                    <a:pt x="273" y="5"/>
                  </a:lnTo>
                  <a:lnTo>
                    <a:pt x="268" y="4"/>
                  </a:lnTo>
                  <a:lnTo>
                    <a:pt x="262" y="3"/>
                  </a:lnTo>
                  <a:lnTo>
                    <a:pt x="250" y="2"/>
                  </a:lnTo>
                  <a:lnTo>
                    <a:pt x="238" y="1"/>
                  </a:lnTo>
                  <a:lnTo>
                    <a:pt x="232" y="0"/>
                  </a:lnTo>
                  <a:lnTo>
                    <a:pt x="225"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2"/>
            <p:cNvSpPr>
              <a:spLocks noEditPoints="1"/>
            </p:cNvSpPr>
            <p:nvPr/>
          </p:nvSpPr>
          <p:spPr bwMode="auto">
            <a:xfrm>
              <a:off x="2949575" y="2974975"/>
              <a:ext cx="652462" cy="612775"/>
            </a:xfrm>
            <a:custGeom>
              <a:avLst/>
              <a:gdLst/>
              <a:ahLst/>
              <a:cxnLst>
                <a:cxn ang="0">
                  <a:pos x="236" y="90"/>
                </a:cxn>
                <a:cxn ang="0">
                  <a:pos x="251" y="92"/>
                </a:cxn>
                <a:cxn ang="0">
                  <a:pos x="263" y="96"/>
                </a:cxn>
                <a:cxn ang="0">
                  <a:pos x="273" y="103"/>
                </a:cxn>
                <a:cxn ang="0">
                  <a:pos x="281" y="112"/>
                </a:cxn>
                <a:cxn ang="0">
                  <a:pos x="286" y="121"/>
                </a:cxn>
                <a:cxn ang="0">
                  <a:pos x="289" y="129"/>
                </a:cxn>
                <a:cxn ang="0">
                  <a:pos x="292" y="145"/>
                </a:cxn>
                <a:cxn ang="0">
                  <a:pos x="292" y="163"/>
                </a:cxn>
                <a:cxn ang="0">
                  <a:pos x="288" y="191"/>
                </a:cxn>
                <a:cxn ang="0">
                  <a:pos x="282" y="214"/>
                </a:cxn>
                <a:cxn ang="0">
                  <a:pos x="275" y="233"/>
                </a:cxn>
                <a:cxn ang="0">
                  <a:pos x="267" y="249"/>
                </a:cxn>
                <a:cxn ang="0">
                  <a:pos x="258" y="261"/>
                </a:cxn>
                <a:cxn ang="0">
                  <a:pos x="252" y="268"/>
                </a:cxn>
                <a:cxn ang="0">
                  <a:pos x="240" y="276"/>
                </a:cxn>
                <a:cxn ang="0">
                  <a:pos x="228" y="282"/>
                </a:cxn>
                <a:cxn ang="0">
                  <a:pos x="210" y="287"/>
                </a:cxn>
                <a:cxn ang="0">
                  <a:pos x="179" y="290"/>
                </a:cxn>
                <a:cxn ang="0">
                  <a:pos x="179" y="90"/>
                </a:cxn>
                <a:cxn ang="0">
                  <a:pos x="183" y="386"/>
                </a:cxn>
                <a:cxn ang="0">
                  <a:pos x="206" y="384"/>
                </a:cxn>
                <a:cxn ang="0">
                  <a:pos x="233" y="380"/>
                </a:cxn>
                <a:cxn ang="0">
                  <a:pos x="252" y="376"/>
                </a:cxn>
                <a:cxn ang="0">
                  <a:pos x="275" y="368"/>
                </a:cxn>
                <a:cxn ang="0">
                  <a:pos x="304" y="355"/>
                </a:cxn>
                <a:cxn ang="0">
                  <a:pos x="322" y="344"/>
                </a:cxn>
                <a:cxn ang="0">
                  <a:pos x="333" y="335"/>
                </a:cxn>
                <a:cxn ang="0">
                  <a:pos x="349" y="319"/>
                </a:cxn>
                <a:cxn ang="0">
                  <a:pos x="360" y="306"/>
                </a:cxn>
                <a:cxn ang="0">
                  <a:pos x="370" y="292"/>
                </a:cxn>
                <a:cxn ang="0">
                  <a:pos x="381" y="271"/>
                </a:cxn>
                <a:cxn ang="0">
                  <a:pos x="397" y="233"/>
                </a:cxn>
                <a:cxn ang="0">
                  <a:pos x="405" y="200"/>
                </a:cxn>
                <a:cxn ang="0">
                  <a:pos x="410" y="169"/>
                </a:cxn>
                <a:cxn ang="0">
                  <a:pos x="410" y="139"/>
                </a:cxn>
                <a:cxn ang="0">
                  <a:pos x="408" y="120"/>
                </a:cxn>
                <a:cxn ang="0">
                  <a:pos x="405" y="101"/>
                </a:cxn>
                <a:cxn ang="0">
                  <a:pos x="397" y="80"/>
                </a:cxn>
                <a:cxn ang="0">
                  <a:pos x="391" y="68"/>
                </a:cxn>
                <a:cxn ang="0">
                  <a:pos x="384" y="57"/>
                </a:cxn>
                <a:cxn ang="0">
                  <a:pos x="375" y="47"/>
                </a:cxn>
                <a:cxn ang="0">
                  <a:pos x="366" y="37"/>
                </a:cxn>
                <a:cxn ang="0">
                  <a:pos x="346" y="23"/>
                </a:cxn>
                <a:cxn ang="0">
                  <a:pos x="329" y="14"/>
                </a:cxn>
                <a:cxn ang="0">
                  <a:pos x="309" y="7"/>
                </a:cxn>
                <a:cxn ang="0">
                  <a:pos x="286" y="3"/>
                </a:cxn>
                <a:cxn ang="0">
                  <a:pos x="254" y="0"/>
                </a:cxn>
                <a:cxn ang="0">
                  <a:pos x="39" y="193"/>
                </a:cxn>
              </a:cxnLst>
              <a:rect l="0" t="0" r="r" b="b"/>
              <a:pathLst>
                <a:path w="411" h="386">
                  <a:moveTo>
                    <a:pt x="179" y="90"/>
                  </a:moveTo>
                  <a:lnTo>
                    <a:pt x="230" y="90"/>
                  </a:lnTo>
                  <a:lnTo>
                    <a:pt x="236" y="90"/>
                  </a:lnTo>
                  <a:lnTo>
                    <a:pt x="241" y="90"/>
                  </a:lnTo>
                  <a:lnTo>
                    <a:pt x="246" y="91"/>
                  </a:lnTo>
                  <a:lnTo>
                    <a:pt x="251" y="92"/>
                  </a:lnTo>
                  <a:lnTo>
                    <a:pt x="255" y="93"/>
                  </a:lnTo>
                  <a:lnTo>
                    <a:pt x="259" y="95"/>
                  </a:lnTo>
                  <a:lnTo>
                    <a:pt x="263" y="96"/>
                  </a:lnTo>
                  <a:lnTo>
                    <a:pt x="267" y="98"/>
                  </a:lnTo>
                  <a:lnTo>
                    <a:pt x="270" y="101"/>
                  </a:lnTo>
                  <a:lnTo>
                    <a:pt x="273" y="103"/>
                  </a:lnTo>
                  <a:lnTo>
                    <a:pt x="276" y="106"/>
                  </a:lnTo>
                  <a:lnTo>
                    <a:pt x="278" y="109"/>
                  </a:lnTo>
                  <a:lnTo>
                    <a:pt x="281" y="112"/>
                  </a:lnTo>
                  <a:lnTo>
                    <a:pt x="283" y="115"/>
                  </a:lnTo>
                  <a:lnTo>
                    <a:pt x="285" y="118"/>
                  </a:lnTo>
                  <a:lnTo>
                    <a:pt x="286" y="121"/>
                  </a:lnTo>
                  <a:lnTo>
                    <a:pt x="287" y="123"/>
                  </a:lnTo>
                  <a:lnTo>
                    <a:pt x="288" y="125"/>
                  </a:lnTo>
                  <a:lnTo>
                    <a:pt x="289" y="129"/>
                  </a:lnTo>
                  <a:lnTo>
                    <a:pt x="290" y="133"/>
                  </a:lnTo>
                  <a:lnTo>
                    <a:pt x="291" y="137"/>
                  </a:lnTo>
                  <a:lnTo>
                    <a:pt x="292" y="145"/>
                  </a:lnTo>
                  <a:lnTo>
                    <a:pt x="292" y="154"/>
                  </a:lnTo>
                  <a:lnTo>
                    <a:pt x="292" y="158"/>
                  </a:lnTo>
                  <a:lnTo>
                    <a:pt x="292" y="163"/>
                  </a:lnTo>
                  <a:lnTo>
                    <a:pt x="291" y="172"/>
                  </a:lnTo>
                  <a:lnTo>
                    <a:pt x="290" y="182"/>
                  </a:lnTo>
                  <a:lnTo>
                    <a:pt x="288" y="191"/>
                  </a:lnTo>
                  <a:lnTo>
                    <a:pt x="286" y="199"/>
                  </a:lnTo>
                  <a:lnTo>
                    <a:pt x="284" y="207"/>
                  </a:lnTo>
                  <a:lnTo>
                    <a:pt x="282" y="214"/>
                  </a:lnTo>
                  <a:lnTo>
                    <a:pt x="280" y="220"/>
                  </a:lnTo>
                  <a:lnTo>
                    <a:pt x="277" y="227"/>
                  </a:lnTo>
                  <a:lnTo>
                    <a:pt x="275" y="233"/>
                  </a:lnTo>
                  <a:lnTo>
                    <a:pt x="273" y="238"/>
                  </a:lnTo>
                  <a:lnTo>
                    <a:pt x="270" y="244"/>
                  </a:lnTo>
                  <a:lnTo>
                    <a:pt x="267" y="249"/>
                  </a:lnTo>
                  <a:lnTo>
                    <a:pt x="264" y="253"/>
                  </a:lnTo>
                  <a:lnTo>
                    <a:pt x="261" y="257"/>
                  </a:lnTo>
                  <a:lnTo>
                    <a:pt x="258" y="261"/>
                  </a:lnTo>
                  <a:lnTo>
                    <a:pt x="256" y="263"/>
                  </a:lnTo>
                  <a:lnTo>
                    <a:pt x="255" y="265"/>
                  </a:lnTo>
                  <a:lnTo>
                    <a:pt x="252" y="268"/>
                  </a:lnTo>
                  <a:lnTo>
                    <a:pt x="248" y="271"/>
                  </a:lnTo>
                  <a:lnTo>
                    <a:pt x="244" y="274"/>
                  </a:lnTo>
                  <a:lnTo>
                    <a:pt x="240" y="276"/>
                  </a:lnTo>
                  <a:lnTo>
                    <a:pt x="237" y="278"/>
                  </a:lnTo>
                  <a:lnTo>
                    <a:pt x="232" y="280"/>
                  </a:lnTo>
                  <a:lnTo>
                    <a:pt x="228" y="282"/>
                  </a:lnTo>
                  <a:lnTo>
                    <a:pt x="220" y="285"/>
                  </a:lnTo>
                  <a:lnTo>
                    <a:pt x="215" y="286"/>
                  </a:lnTo>
                  <a:lnTo>
                    <a:pt x="210" y="287"/>
                  </a:lnTo>
                  <a:lnTo>
                    <a:pt x="201" y="289"/>
                  </a:lnTo>
                  <a:lnTo>
                    <a:pt x="190" y="290"/>
                  </a:lnTo>
                  <a:lnTo>
                    <a:pt x="179" y="290"/>
                  </a:lnTo>
                  <a:lnTo>
                    <a:pt x="167" y="290"/>
                  </a:lnTo>
                  <a:lnTo>
                    <a:pt x="139" y="290"/>
                  </a:lnTo>
                  <a:lnTo>
                    <a:pt x="179" y="90"/>
                  </a:lnTo>
                  <a:close/>
                  <a:moveTo>
                    <a:pt x="167" y="386"/>
                  </a:moveTo>
                  <a:lnTo>
                    <a:pt x="176" y="386"/>
                  </a:lnTo>
                  <a:lnTo>
                    <a:pt x="183" y="386"/>
                  </a:lnTo>
                  <a:lnTo>
                    <a:pt x="191" y="385"/>
                  </a:lnTo>
                  <a:lnTo>
                    <a:pt x="199" y="385"/>
                  </a:lnTo>
                  <a:lnTo>
                    <a:pt x="206" y="384"/>
                  </a:lnTo>
                  <a:lnTo>
                    <a:pt x="213" y="384"/>
                  </a:lnTo>
                  <a:lnTo>
                    <a:pt x="227" y="382"/>
                  </a:lnTo>
                  <a:lnTo>
                    <a:pt x="233" y="380"/>
                  </a:lnTo>
                  <a:lnTo>
                    <a:pt x="240" y="379"/>
                  </a:lnTo>
                  <a:lnTo>
                    <a:pt x="246" y="377"/>
                  </a:lnTo>
                  <a:lnTo>
                    <a:pt x="252" y="376"/>
                  </a:lnTo>
                  <a:lnTo>
                    <a:pt x="264" y="373"/>
                  </a:lnTo>
                  <a:lnTo>
                    <a:pt x="269" y="371"/>
                  </a:lnTo>
                  <a:lnTo>
                    <a:pt x="275" y="368"/>
                  </a:lnTo>
                  <a:lnTo>
                    <a:pt x="285" y="364"/>
                  </a:lnTo>
                  <a:lnTo>
                    <a:pt x="295" y="359"/>
                  </a:lnTo>
                  <a:lnTo>
                    <a:pt x="304" y="355"/>
                  </a:lnTo>
                  <a:lnTo>
                    <a:pt x="313" y="349"/>
                  </a:lnTo>
                  <a:lnTo>
                    <a:pt x="317" y="347"/>
                  </a:lnTo>
                  <a:lnTo>
                    <a:pt x="322" y="344"/>
                  </a:lnTo>
                  <a:lnTo>
                    <a:pt x="325" y="341"/>
                  </a:lnTo>
                  <a:lnTo>
                    <a:pt x="329" y="338"/>
                  </a:lnTo>
                  <a:lnTo>
                    <a:pt x="333" y="335"/>
                  </a:lnTo>
                  <a:lnTo>
                    <a:pt x="336" y="332"/>
                  </a:lnTo>
                  <a:lnTo>
                    <a:pt x="343" y="326"/>
                  </a:lnTo>
                  <a:lnTo>
                    <a:pt x="349" y="319"/>
                  </a:lnTo>
                  <a:lnTo>
                    <a:pt x="352" y="316"/>
                  </a:lnTo>
                  <a:lnTo>
                    <a:pt x="355" y="312"/>
                  </a:lnTo>
                  <a:lnTo>
                    <a:pt x="360" y="306"/>
                  </a:lnTo>
                  <a:lnTo>
                    <a:pt x="363" y="302"/>
                  </a:lnTo>
                  <a:lnTo>
                    <a:pt x="365" y="299"/>
                  </a:lnTo>
                  <a:lnTo>
                    <a:pt x="370" y="292"/>
                  </a:lnTo>
                  <a:lnTo>
                    <a:pt x="374" y="285"/>
                  </a:lnTo>
                  <a:lnTo>
                    <a:pt x="378" y="278"/>
                  </a:lnTo>
                  <a:lnTo>
                    <a:pt x="381" y="271"/>
                  </a:lnTo>
                  <a:lnTo>
                    <a:pt x="387" y="258"/>
                  </a:lnTo>
                  <a:lnTo>
                    <a:pt x="393" y="245"/>
                  </a:lnTo>
                  <a:lnTo>
                    <a:pt x="397" y="233"/>
                  </a:lnTo>
                  <a:lnTo>
                    <a:pt x="400" y="221"/>
                  </a:lnTo>
                  <a:lnTo>
                    <a:pt x="403" y="211"/>
                  </a:lnTo>
                  <a:lnTo>
                    <a:pt x="405" y="200"/>
                  </a:lnTo>
                  <a:lnTo>
                    <a:pt x="408" y="189"/>
                  </a:lnTo>
                  <a:lnTo>
                    <a:pt x="409" y="179"/>
                  </a:lnTo>
                  <a:lnTo>
                    <a:pt x="410" y="169"/>
                  </a:lnTo>
                  <a:lnTo>
                    <a:pt x="410" y="159"/>
                  </a:lnTo>
                  <a:lnTo>
                    <a:pt x="411" y="149"/>
                  </a:lnTo>
                  <a:lnTo>
                    <a:pt x="410" y="139"/>
                  </a:lnTo>
                  <a:lnTo>
                    <a:pt x="410" y="134"/>
                  </a:lnTo>
                  <a:lnTo>
                    <a:pt x="410" y="129"/>
                  </a:lnTo>
                  <a:lnTo>
                    <a:pt x="408" y="120"/>
                  </a:lnTo>
                  <a:lnTo>
                    <a:pt x="408" y="115"/>
                  </a:lnTo>
                  <a:lnTo>
                    <a:pt x="407" y="110"/>
                  </a:lnTo>
                  <a:lnTo>
                    <a:pt x="405" y="101"/>
                  </a:lnTo>
                  <a:lnTo>
                    <a:pt x="402" y="93"/>
                  </a:lnTo>
                  <a:lnTo>
                    <a:pt x="399" y="84"/>
                  </a:lnTo>
                  <a:lnTo>
                    <a:pt x="397" y="80"/>
                  </a:lnTo>
                  <a:lnTo>
                    <a:pt x="395" y="76"/>
                  </a:lnTo>
                  <a:lnTo>
                    <a:pt x="393" y="72"/>
                  </a:lnTo>
                  <a:lnTo>
                    <a:pt x="391" y="68"/>
                  </a:lnTo>
                  <a:lnTo>
                    <a:pt x="388" y="64"/>
                  </a:lnTo>
                  <a:lnTo>
                    <a:pt x="386" y="60"/>
                  </a:lnTo>
                  <a:lnTo>
                    <a:pt x="384" y="57"/>
                  </a:lnTo>
                  <a:lnTo>
                    <a:pt x="381" y="53"/>
                  </a:lnTo>
                  <a:lnTo>
                    <a:pt x="378" y="50"/>
                  </a:lnTo>
                  <a:lnTo>
                    <a:pt x="375" y="47"/>
                  </a:lnTo>
                  <a:lnTo>
                    <a:pt x="372" y="43"/>
                  </a:lnTo>
                  <a:lnTo>
                    <a:pt x="369" y="40"/>
                  </a:lnTo>
                  <a:lnTo>
                    <a:pt x="366" y="37"/>
                  </a:lnTo>
                  <a:lnTo>
                    <a:pt x="362" y="34"/>
                  </a:lnTo>
                  <a:lnTo>
                    <a:pt x="354" y="28"/>
                  </a:lnTo>
                  <a:lnTo>
                    <a:pt x="346" y="23"/>
                  </a:lnTo>
                  <a:lnTo>
                    <a:pt x="337" y="18"/>
                  </a:lnTo>
                  <a:lnTo>
                    <a:pt x="333" y="16"/>
                  </a:lnTo>
                  <a:lnTo>
                    <a:pt x="329" y="14"/>
                  </a:lnTo>
                  <a:lnTo>
                    <a:pt x="319" y="10"/>
                  </a:lnTo>
                  <a:lnTo>
                    <a:pt x="314" y="9"/>
                  </a:lnTo>
                  <a:lnTo>
                    <a:pt x="309" y="7"/>
                  </a:lnTo>
                  <a:lnTo>
                    <a:pt x="297" y="5"/>
                  </a:lnTo>
                  <a:lnTo>
                    <a:pt x="292" y="4"/>
                  </a:lnTo>
                  <a:lnTo>
                    <a:pt x="286" y="3"/>
                  </a:lnTo>
                  <a:lnTo>
                    <a:pt x="274" y="1"/>
                  </a:lnTo>
                  <a:lnTo>
                    <a:pt x="261" y="0"/>
                  </a:lnTo>
                  <a:lnTo>
                    <a:pt x="254" y="0"/>
                  </a:lnTo>
                  <a:lnTo>
                    <a:pt x="247" y="0"/>
                  </a:lnTo>
                  <a:lnTo>
                    <a:pt x="78" y="0"/>
                  </a:lnTo>
                  <a:lnTo>
                    <a:pt x="39" y="193"/>
                  </a:lnTo>
                  <a:lnTo>
                    <a:pt x="0" y="386"/>
                  </a:lnTo>
                  <a:lnTo>
                    <a:pt x="167" y="38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6" name="Date Placeholder 25"/>
          <p:cNvSpPr>
            <a:spLocks noGrp="1"/>
          </p:cNvSpPr>
          <p:nvPr>
            <p:ph type="dt" sz="half" idx="11"/>
          </p:nvPr>
        </p:nvSpPr>
        <p:spPr/>
        <p:txBody>
          <a:bodyPr/>
          <a:lstStyle/>
          <a:p>
            <a:fld id="{00EFB25E-736C-4D24-B7E4-01ADA9A0DDC5}" type="datetime3">
              <a:rPr lang="en-US" smtClean="0"/>
              <a:t>2 March 2022</a:t>
            </a:fld>
            <a:endParaRPr lang="en-US" dirty="0"/>
          </a:p>
        </p:txBody>
      </p:sp>
      <p:sp>
        <p:nvSpPr>
          <p:cNvPr id="27" name="Slide Number Placeholder 26"/>
          <p:cNvSpPr>
            <a:spLocks noGrp="1"/>
          </p:cNvSpPr>
          <p:nvPr>
            <p:ph type="sldNum" sz="quarter" idx="12"/>
          </p:nvPr>
        </p:nvSpPr>
        <p:spPr/>
        <p:txBody>
          <a:bodyPr/>
          <a:lstStyle/>
          <a:p>
            <a:fld id="{2BAC35C2-1D02-4A1E-977A-CC421E641CA3}" type="slidenum">
              <a:rPr lang="en-US" smtClean="0"/>
              <a:pPr/>
              <a:t>‹#›</a:t>
            </a:fld>
            <a:endParaRPr lang="en-US" dirty="0"/>
          </a:p>
        </p:txBody>
      </p:sp>
      <p:sp>
        <p:nvSpPr>
          <p:cNvPr id="28" name="Footer Placeholder 27"/>
          <p:cNvSpPr>
            <a:spLocks noGrp="1"/>
          </p:cNvSpPr>
          <p:nvPr>
            <p:ph type="ftr" sz="quarter" idx="13"/>
          </p:nvPr>
        </p:nvSpPr>
        <p:spPr/>
        <p:txBody>
          <a:bodyPr/>
          <a:lstStyle>
            <a:lvl1pPr>
              <a:defRPr>
                <a:solidFill>
                  <a:schemeClr val="tx1"/>
                </a:solidFill>
              </a:defRPr>
            </a:lvl1pPr>
          </a:lstStyle>
          <a:p>
            <a:r>
              <a:rPr lang="en-US"/>
              <a:t>Air Products Internal Use Only</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Title 1"/>
          <p:cNvSpPr>
            <a:spLocks noGrp="1"/>
          </p:cNvSpPr>
          <p:nvPr>
            <p:ph type="title"/>
          </p:nvPr>
        </p:nvSpPr>
        <p:spPr>
          <a:xfrm>
            <a:off x="588962" y="342022"/>
            <a:ext cx="8183526" cy="857250"/>
          </a:xfrm>
        </p:spPr>
        <p:txBody>
          <a:bodyPr lIns="45720" rIns="45720"/>
          <a:lstStyle/>
          <a:p>
            <a:r>
              <a:rPr lang="zh-CN" altLang="en-US"/>
              <a:t>单击此处编辑母版标题样式</a:t>
            </a:r>
            <a:endParaRPr lang="en-US" dirty="0"/>
          </a:p>
        </p:txBody>
      </p:sp>
      <p:sp>
        <p:nvSpPr>
          <p:cNvPr id="7" name="Content Placeholder 2"/>
          <p:cNvSpPr>
            <a:spLocks noGrp="1"/>
          </p:cNvSpPr>
          <p:nvPr>
            <p:ph idx="1"/>
          </p:nvPr>
        </p:nvSpPr>
        <p:spPr>
          <a:xfrm>
            <a:off x="588963" y="1262038"/>
            <a:ext cx="8204163" cy="3052122"/>
          </a:xfrm>
        </p:spPr>
        <p:txBody>
          <a:bodyPr/>
          <a:lstStyle>
            <a:lvl1pPr>
              <a:spcBef>
                <a:spcPts val="1200"/>
              </a:spcBef>
              <a:defRPr/>
            </a:lvl1pPr>
            <a:lvl2pPr>
              <a:spcBef>
                <a:spcPts val="300"/>
              </a:spcBef>
              <a:defRPr/>
            </a:lvl2pPr>
            <a:lvl3pPr>
              <a:spcBef>
                <a:spcPts val="0"/>
              </a:spcBef>
              <a:defRPr/>
            </a:lvl3pPr>
            <a:lvl4pPr>
              <a:spcBef>
                <a:spcPts val="0"/>
              </a:spcBef>
              <a:defRPr/>
            </a:lvl4pPr>
            <a:lvl5pPr>
              <a:spcBef>
                <a:spcPts val="0"/>
              </a:spcBef>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A0DB87E2-2224-470B-BD24-72C4AF0A9786}" type="datetime3">
              <a:rPr lang="en-US" smtClean="0"/>
              <a:t>2 March 2022</a:t>
            </a:fld>
            <a:endParaRPr lang="en-US" dirty="0"/>
          </a:p>
        </p:txBody>
      </p:sp>
      <p:sp>
        <p:nvSpPr>
          <p:cNvPr id="5" name="Slide Number Placeholder 4"/>
          <p:cNvSpPr>
            <a:spLocks noGrp="1"/>
          </p:cNvSpPr>
          <p:nvPr>
            <p:ph type="sldNum" sz="quarter" idx="11"/>
          </p:nvPr>
        </p:nvSpPr>
        <p:spPr/>
        <p:txBody>
          <a:bodyPr/>
          <a:lstStyle/>
          <a:p>
            <a:fld id="{2BAC35C2-1D02-4A1E-977A-CC421E641CA3}" type="slidenum">
              <a:rPr lang="en-US" smtClean="0"/>
              <a:pPr/>
              <a:t>‹#›</a:t>
            </a:fld>
            <a:endParaRPr lang="en-US" dirty="0"/>
          </a:p>
        </p:txBody>
      </p:sp>
      <p:sp>
        <p:nvSpPr>
          <p:cNvPr id="8" name="Footer Placeholder 7"/>
          <p:cNvSpPr>
            <a:spLocks noGrp="1"/>
          </p:cNvSpPr>
          <p:nvPr>
            <p:ph type="ftr" sz="quarter" idx="12"/>
          </p:nvPr>
        </p:nvSpPr>
        <p:spPr/>
        <p:txBody>
          <a:bodyPr/>
          <a:lstStyle/>
          <a:p>
            <a:r>
              <a:rPr lang="en-US"/>
              <a:t>Air Products Internal Use Only</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3305176"/>
            <a:ext cx="7772400" cy="1021556"/>
          </a:xfrm>
        </p:spPr>
        <p:txBody>
          <a:bodyPr anchor="t"/>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27B1B736-DE22-4518-B17D-793838A9AB6E}" type="datetime3">
              <a:rPr lang="en-US" smtClean="0"/>
              <a:t>2 March 2022</a:t>
            </a:fld>
            <a:endParaRPr lang="en-US" dirty="0"/>
          </a:p>
        </p:txBody>
      </p:sp>
      <p:sp>
        <p:nvSpPr>
          <p:cNvPr id="5" name="Slide Number Placeholder 4"/>
          <p:cNvSpPr>
            <a:spLocks noGrp="1"/>
          </p:cNvSpPr>
          <p:nvPr>
            <p:ph type="sldNum" sz="quarter" idx="11"/>
          </p:nvPr>
        </p:nvSpPr>
        <p:spPr/>
        <p:txBody>
          <a:bodyPr/>
          <a:lstStyle/>
          <a:p>
            <a:fld id="{2BAC35C2-1D02-4A1E-977A-CC421E641CA3}" type="slidenum">
              <a:rPr lang="en-US" smtClean="0"/>
              <a:pPr/>
              <a:t>‹#›</a:t>
            </a:fld>
            <a:endParaRPr lang="en-US" dirty="0"/>
          </a:p>
        </p:txBody>
      </p:sp>
      <p:sp>
        <p:nvSpPr>
          <p:cNvPr id="6" name="Footer Placeholder 5"/>
          <p:cNvSpPr>
            <a:spLocks noGrp="1"/>
          </p:cNvSpPr>
          <p:nvPr>
            <p:ph type="ftr" sz="quarter" idx="12"/>
          </p:nvPr>
        </p:nvSpPr>
        <p:spPr/>
        <p:txBody>
          <a:bodyPr/>
          <a:lstStyle/>
          <a:p>
            <a:r>
              <a:rPr lang="en-US"/>
              <a:t>Air Products Internal Use Only</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Content Placeholder 2"/>
          <p:cNvSpPr>
            <a:spLocks noGrp="1"/>
          </p:cNvSpPr>
          <p:nvPr>
            <p:ph sz="half" idx="1"/>
          </p:nvPr>
        </p:nvSpPr>
        <p:spPr>
          <a:xfrm>
            <a:off x="588963" y="1182291"/>
            <a:ext cx="3810000" cy="3086100"/>
          </a:xfrm>
        </p:spPr>
        <p:txBody>
          <a:bodyPr/>
          <a:lstStyle>
            <a:lvl1pPr>
              <a:spcBef>
                <a:spcPts val="1200"/>
              </a:spcBef>
              <a:defRPr sz="2000"/>
            </a:lvl1pPr>
            <a:lvl2pPr>
              <a:spcBef>
                <a:spcPts val="300"/>
              </a:spcBef>
              <a:defRPr sz="2000"/>
            </a:lvl2pPr>
            <a:lvl3pPr>
              <a:spcBef>
                <a:spcPts val="0"/>
              </a:spcBef>
              <a:defRPr sz="2000"/>
            </a:lvl3pPr>
            <a:lvl4pPr>
              <a:spcBef>
                <a:spcPts val="0"/>
              </a:spcBef>
              <a:defRPr sz="2000"/>
            </a:lvl4pPr>
            <a:lvl5pPr>
              <a:spcBef>
                <a:spcPts val="0"/>
              </a:spcBef>
              <a:defRPr sz="20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4551363" y="1182291"/>
            <a:ext cx="3810000" cy="3086100"/>
          </a:xfrm>
        </p:spPr>
        <p:txBody>
          <a:bodyPr/>
          <a:lstStyle>
            <a:lvl1pPr>
              <a:spcBef>
                <a:spcPts val="1200"/>
              </a:spcBef>
              <a:defRPr sz="2000"/>
            </a:lvl1pPr>
            <a:lvl2pPr>
              <a:spcBef>
                <a:spcPts val="300"/>
              </a:spcBef>
              <a:defRPr sz="2000"/>
            </a:lvl2pPr>
            <a:lvl3pPr>
              <a:spcBef>
                <a:spcPts val="300"/>
              </a:spcBef>
              <a:defRPr sz="2000"/>
            </a:lvl3pPr>
            <a:lvl4pPr>
              <a:spcBef>
                <a:spcPts val="300"/>
              </a:spcBef>
              <a:defRPr sz="2000"/>
            </a:lvl4pPr>
            <a:lvl5pPr>
              <a:spcBef>
                <a:spcPts val="300"/>
              </a:spcBef>
              <a:defRPr sz="20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869666F8-F474-45D7-817D-F5AE4D9771D5}" type="datetime3">
              <a:rPr lang="en-US" smtClean="0"/>
              <a:t>2 March 2022</a:t>
            </a:fld>
            <a:endParaRPr lang="en-US" dirty="0"/>
          </a:p>
        </p:txBody>
      </p:sp>
      <p:sp>
        <p:nvSpPr>
          <p:cNvPr id="6" name="Slide Number Placeholder 5"/>
          <p:cNvSpPr>
            <a:spLocks noGrp="1"/>
          </p:cNvSpPr>
          <p:nvPr>
            <p:ph type="sldNum" sz="quarter" idx="11"/>
          </p:nvPr>
        </p:nvSpPr>
        <p:spPr/>
        <p:txBody>
          <a:bodyPr/>
          <a:lstStyle/>
          <a:p>
            <a:fld id="{2BAC35C2-1D02-4A1E-977A-CC421E641CA3}" type="slidenum">
              <a:rPr lang="en-US" smtClean="0"/>
              <a:pPr/>
              <a:t>‹#›</a:t>
            </a:fld>
            <a:endParaRPr lang="en-US" dirty="0"/>
          </a:p>
        </p:txBody>
      </p:sp>
      <p:sp>
        <p:nvSpPr>
          <p:cNvPr id="7" name="Footer Placeholder 6"/>
          <p:cNvSpPr>
            <a:spLocks noGrp="1"/>
          </p:cNvSpPr>
          <p:nvPr>
            <p:ph type="ftr" sz="quarter" idx="12"/>
          </p:nvPr>
        </p:nvSpPr>
        <p:spPr/>
        <p:txBody>
          <a:bodyPr/>
          <a:lstStyle/>
          <a:p>
            <a:r>
              <a:rPr lang="en-US"/>
              <a:t>Air Products Internal Use Only</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61F2B91A-8DC7-4492-BE19-2E751842D60D}" type="datetime3">
              <a:rPr lang="en-US" smtClean="0"/>
              <a:t>2 March 2022</a:t>
            </a:fld>
            <a:endParaRPr lang="en-US" dirty="0"/>
          </a:p>
        </p:txBody>
      </p:sp>
      <p:sp>
        <p:nvSpPr>
          <p:cNvPr id="4" name="Slide Number Placeholder 3"/>
          <p:cNvSpPr>
            <a:spLocks noGrp="1"/>
          </p:cNvSpPr>
          <p:nvPr>
            <p:ph type="sldNum" sz="quarter" idx="11"/>
          </p:nvPr>
        </p:nvSpPr>
        <p:spPr/>
        <p:txBody>
          <a:bodyPr/>
          <a:lstStyle/>
          <a:p>
            <a:fld id="{2BAC35C2-1D02-4A1E-977A-CC421E641CA3}" type="slidenum">
              <a:rPr lang="en-US" smtClean="0"/>
              <a:pPr/>
              <a:t>‹#›</a:t>
            </a:fld>
            <a:endParaRPr lang="en-US" dirty="0"/>
          </a:p>
        </p:txBody>
      </p:sp>
      <p:sp>
        <p:nvSpPr>
          <p:cNvPr id="5" name="Footer Placeholder 4"/>
          <p:cNvSpPr>
            <a:spLocks noGrp="1"/>
          </p:cNvSpPr>
          <p:nvPr>
            <p:ph type="ftr" sz="quarter" idx="12"/>
          </p:nvPr>
        </p:nvSpPr>
        <p:spPr/>
        <p:txBody>
          <a:bodyPr/>
          <a:lstStyle/>
          <a:p>
            <a:r>
              <a:rPr lang="en-US"/>
              <a:t>Air Products Internal Use Only</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Only" preserve="1">
  <p:cSld name="Thank You">
    <p:spTree>
      <p:nvGrpSpPr>
        <p:cNvPr id="1" name=""/>
        <p:cNvGrpSpPr/>
        <p:nvPr/>
      </p:nvGrpSpPr>
      <p:grpSpPr>
        <a:xfrm>
          <a:off x="0" y="0"/>
          <a:ext cx="0" cy="0"/>
          <a:chOff x="0" y="0"/>
          <a:chExt cx="0" cy="0"/>
        </a:xfrm>
      </p:grpSpPr>
      <p:grpSp>
        <p:nvGrpSpPr>
          <p:cNvPr id="24" name="Group 23"/>
          <p:cNvGrpSpPr/>
          <p:nvPr userDrawn="1"/>
        </p:nvGrpSpPr>
        <p:grpSpPr>
          <a:xfrm>
            <a:off x="-14068" y="-1"/>
            <a:ext cx="9172137" cy="5143501"/>
            <a:chOff x="-14068" y="0"/>
            <a:chExt cx="9158068" cy="6780630"/>
          </a:xfrm>
        </p:grpSpPr>
        <p:sp>
          <p:nvSpPr>
            <p:cNvPr id="25" name="Freeform 24"/>
            <p:cNvSpPr/>
            <p:nvPr userDrawn="1"/>
          </p:nvSpPr>
          <p:spPr bwMode="auto">
            <a:xfrm>
              <a:off x="-14068" y="3494931"/>
              <a:ext cx="9158068" cy="2171114"/>
            </a:xfrm>
            <a:custGeom>
              <a:avLst/>
              <a:gdLst>
                <a:gd name="connsiteX0" fmla="*/ 0 w 9158068"/>
                <a:gd name="connsiteY0" fmla="*/ 2053883 h 2053883"/>
                <a:gd name="connsiteX1" fmla="*/ 9158068 w 9158068"/>
                <a:gd name="connsiteY1" fmla="*/ 0 h 2053883"/>
                <a:gd name="connsiteX2" fmla="*/ 9158068 w 9158068"/>
                <a:gd name="connsiteY2" fmla="*/ 0 h 2053883"/>
                <a:gd name="connsiteX0" fmla="*/ 0 w 9158068"/>
                <a:gd name="connsiteY0" fmla="*/ 2213316 h 2213316"/>
                <a:gd name="connsiteX1" fmla="*/ 9158068 w 9158068"/>
                <a:gd name="connsiteY1" fmla="*/ 159433 h 2213316"/>
                <a:gd name="connsiteX2" fmla="*/ 9158068 w 9158068"/>
                <a:gd name="connsiteY2" fmla="*/ 159433 h 2213316"/>
                <a:gd name="connsiteX0" fmla="*/ 0 w 9158068"/>
                <a:gd name="connsiteY0" fmla="*/ 2213316 h 2213316"/>
                <a:gd name="connsiteX1" fmla="*/ 9158068 w 9158068"/>
                <a:gd name="connsiteY1" fmla="*/ 159433 h 2213316"/>
                <a:gd name="connsiteX2" fmla="*/ 9158068 w 9158068"/>
                <a:gd name="connsiteY2" fmla="*/ 159433 h 2213316"/>
                <a:gd name="connsiteX0" fmla="*/ 0 w 9158068"/>
                <a:gd name="connsiteY0" fmla="*/ 2128910 h 2128910"/>
                <a:gd name="connsiteX1" fmla="*/ 9158068 w 9158068"/>
                <a:gd name="connsiteY1" fmla="*/ 159433 h 2128910"/>
                <a:gd name="connsiteX2" fmla="*/ 9158068 w 9158068"/>
                <a:gd name="connsiteY2" fmla="*/ 159433 h 2128910"/>
                <a:gd name="connsiteX0" fmla="*/ 0 w 9158068"/>
                <a:gd name="connsiteY0" fmla="*/ 2128910 h 2128910"/>
                <a:gd name="connsiteX1" fmla="*/ 9158068 w 9158068"/>
                <a:gd name="connsiteY1" fmla="*/ 159433 h 2128910"/>
                <a:gd name="connsiteX2" fmla="*/ 9158068 w 9158068"/>
                <a:gd name="connsiteY2" fmla="*/ 159433 h 2128910"/>
                <a:gd name="connsiteX0" fmla="*/ 0 w 9158068"/>
                <a:gd name="connsiteY0" fmla="*/ 2199249 h 2199249"/>
                <a:gd name="connsiteX1" fmla="*/ 9158068 w 9158068"/>
                <a:gd name="connsiteY1" fmla="*/ 229772 h 2199249"/>
                <a:gd name="connsiteX2" fmla="*/ 9158068 w 9158068"/>
                <a:gd name="connsiteY2" fmla="*/ 229772 h 2199249"/>
                <a:gd name="connsiteX0" fmla="*/ 0 w 9158068"/>
                <a:gd name="connsiteY0" fmla="*/ 2199249 h 2199249"/>
                <a:gd name="connsiteX1" fmla="*/ 9158068 w 9158068"/>
                <a:gd name="connsiteY1" fmla="*/ 229772 h 2199249"/>
                <a:gd name="connsiteX2" fmla="*/ 9158068 w 9158068"/>
                <a:gd name="connsiteY2" fmla="*/ 229772 h 2199249"/>
                <a:gd name="connsiteX0" fmla="*/ 0 w 9158068"/>
                <a:gd name="connsiteY0" fmla="*/ 2142978 h 2142978"/>
                <a:gd name="connsiteX1" fmla="*/ 9158068 w 9158068"/>
                <a:gd name="connsiteY1" fmla="*/ 173501 h 2142978"/>
                <a:gd name="connsiteX2" fmla="*/ 9158068 w 9158068"/>
                <a:gd name="connsiteY2" fmla="*/ 173501 h 2142978"/>
                <a:gd name="connsiteX0" fmla="*/ 0 w 9158068"/>
                <a:gd name="connsiteY0" fmla="*/ 2171114 h 2171114"/>
                <a:gd name="connsiteX1" fmla="*/ 9158068 w 9158068"/>
                <a:gd name="connsiteY1" fmla="*/ 201637 h 2171114"/>
                <a:gd name="connsiteX2" fmla="*/ 9158068 w 9158068"/>
                <a:gd name="connsiteY2" fmla="*/ 201637 h 2171114"/>
              </a:gdLst>
              <a:ahLst/>
              <a:cxnLst>
                <a:cxn ang="0">
                  <a:pos x="connsiteX0" y="connsiteY0"/>
                </a:cxn>
                <a:cxn ang="0">
                  <a:pos x="connsiteX1" y="connsiteY1"/>
                </a:cxn>
                <a:cxn ang="0">
                  <a:pos x="connsiteX2" y="connsiteY2"/>
                </a:cxn>
              </a:cxnLst>
              <a:rect l="l" t="t" r="r" b="b"/>
              <a:pathLst>
                <a:path w="9158068" h="2171114">
                  <a:moveTo>
                    <a:pt x="0" y="2171114"/>
                  </a:moveTo>
                  <a:cubicBezTo>
                    <a:pt x="1083212" y="1556825"/>
                    <a:pt x="4754881" y="0"/>
                    <a:pt x="9158068" y="201637"/>
                  </a:cubicBezTo>
                  <a:lnTo>
                    <a:pt x="9158068" y="201637"/>
                  </a:lnTo>
                </a:path>
              </a:pathLst>
            </a:custGeom>
            <a:noFill/>
            <a:ln w="57150" cap="flat" cmpd="sng" algn="ctr">
              <a:solidFill>
                <a:srgbClr val="FFD2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sp>
          <p:nvSpPr>
            <p:cNvPr id="26" name="Freeform 25"/>
            <p:cNvSpPr/>
            <p:nvPr userDrawn="1"/>
          </p:nvSpPr>
          <p:spPr bwMode="auto">
            <a:xfrm>
              <a:off x="0" y="0"/>
              <a:ext cx="6302326" cy="6780630"/>
            </a:xfrm>
            <a:custGeom>
              <a:avLst/>
              <a:gdLst>
                <a:gd name="connsiteX0" fmla="*/ 0 w 6189785"/>
                <a:gd name="connsiteY0" fmla="*/ 6879102 h 6879102"/>
                <a:gd name="connsiteX1" fmla="*/ 6147582 w 6189785"/>
                <a:gd name="connsiteY1" fmla="*/ 0 h 6879102"/>
                <a:gd name="connsiteX2" fmla="*/ 6147582 w 6189785"/>
                <a:gd name="connsiteY2" fmla="*/ 0 h 6879102"/>
                <a:gd name="connsiteX3" fmla="*/ 6189785 w 6189785"/>
                <a:gd name="connsiteY3" fmla="*/ 98474 h 6879102"/>
                <a:gd name="connsiteX0" fmla="*/ 0 w 6147582"/>
                <a:gd name="connsiteY0" fmla="*/ 6879102 h 6879102"/>
                <a:gd name="connsiteX1" fmla="*/ 6147582 w 6147582"/>
                <a:gd name="connsiteY1" fmla="*/ 0 h 6879102"/>
                <a:gd name="connsiteX2" fmla="*/ 6147582 w 6147582"/>
                <a:gd name="connsiteY2" fmla="*/ 0 h 6879102"/>
                <a:gd name="connsiteX0" fmla="*/ 0 w 6152272"/>
                <a:gd name="connsiteY0" fmla="*/ 6879102 h 6879102"/>
                <a:gd name="connsiteX1" fmla="*/ 6147582 w 6152272"/>
                <a:gd name="connsiteY1" fmla="*/ 0 h 6879102"/>
                <a:gd name="connsiteX2" fmla="*/ 6147582 w 6152272"/>
                <a:gd name="connsiteY2" fmla="*/ 0 h 6879102"/>
                <a:gd name="connsiteX0" fmla="*/ 0 w 6152272"/>
                <a:gd name="connsiteY0" fmla="*/ 6879102 h 6879102"/>
                <a:gd name="connsiteX1" fmla="*/ 6147582 w 6152272"/>
                <a:gd name="connsiteY1" fmla="*/ 0 h 6879102"/>
                <a:gd name="connsiteX2" fmla="*/ 6147582 w 615227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 name="connsiteX0" fmla="*/ 0 w 6147582"/>
                <a:gd name="connsiteY0" fmla="*/ 6879102 h 6879102"/>
                <a:gd name="connsiteX1" fmla="*/ 6147582 w 6147582"/>
                <a:gd name="connsiteY1" fmla="*/ 0 h 6879102"/>
                <a:gd name="connsiteX2" fmla="*/ 6147582 w 6147582"/>
                <a:gd name="connsiteY2" fmla="*/ 0 h 6879102"/>
              </a:gdLst>
              <a:ahLst/>
              <a:cxnLst>
                <a:cxn ang="0">
                  <a:pos x="connsiteX0" y="connsiteY0"/>
                </a:cxn>
                <a:cxn ang="0">
                  <a:pos x="connsiteX1" y="connsiteY1"/>
                </a:cxn>
                <a:cxn ang="0">
                  <a:pos x="connsiteX2" y="connsiteY2"/>
                </a:cxn>
              </a:cxnLst>
              <a:rect l="l" t="t" r="r" b="b"/>
              <a:pathLst>
                <a:path w="6147582" h="6879102">
                  <a:moveTo>
                    <a:pt x="0" y="6879102"/>
                  </a:moveTo>
                  <a:cubicBezTo>
                    <a:pt x="1866314" y="6513341"/>
                    <a:pt x="6068903" y="5032417"/>
                    <a:pt x="6147582" y="0"/>
                  </a:cubicBezTo>
                  <a:lnTo>
                    <a:pt x="6147582" y="0"/>
                  </a:lnTo>
                </a:path>
              </a:pathLst>
            </a:custGeom>
            <a:noFill/>
            <a:ln w="19050" cap="rnd" cmpd="sng" algn="ctr">
              <a:solidFill>
                <a:schemeClr val="accent3"/>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grpSp>
      <p:sp>
        <p:nvSpPr>
          <p:cNvPr id="2" name="Title 1"/>
          <p:cNvSpPr>
            <a:spLocks noGrp="1"/>
          </p:cNvSpPr>
          <p:nvPr>
            <p:ph type="title"/>
          </p:nvPr>
        </p:nvSpPr>
        <p:spPr/>
        <p:txBody>
          <a:bodyPr/>
          <a:lstStyle/>
          <a:p>
            <a:r>
              <a:rPr lang="zh-CN" altLang="en-US"/>
              <a:t>单击此处编辑母版标题样式</a:t>
            </a:r>
            <a:endParaRPr lang="en-US"/>
          </a:p>
        </p:txBody>
      </p:sp>
      <p:grpSp>
        <p:nvGrpSpPr>
          <p:cNvPr id="41" name="Group 40"/>
          <p:cNvGrpSpPr>
            <a:grpSpLocks noChangeAspect="1"/>
          </p:cNvGrpSpPr>
          <p:nvPr userDrawn="1"/>
        </p:nvGrpSpPr>
        <p:grpSpPr>
          <a:xfrm>
            <a:off x="6536948" y="4307385"/>
            <a:ext cx="2185416" cy="467740"/>
            <a:chOff x="1182688" y="2187576"/>
            <a:chExt cx="6608762" cy="1414462"/>
          </a:xfrm>
          <a:solidFill>
            <a:schemeClr val="tx2"/>
          </a:solidFill>
        </p:grpSpPr>
        <p:sp>
          <p:nvSpPr>
            <p:cNvPr id="43" name="Freeform 8"/>
            <p:cNvSpPr>
              <a:spLocks/>
            </p:cNvSpPr>
            <p:nvPr/>
          </p:nvSpPr>
          <p:spPr bwMode="auto">
            <a:xfrm>
              <a:off x="7527925" y="2941638"/>
              <a:ext cx="263525" cy="228600"/>
            </a:xfrm>
            <a:custGeom>
              <a:avLst/>
              <a:gdLst/>
              <a:ahLst/>
              <a:cxnLst>
                <a:cxn ang="0">
                  <a:pos x="166" y="0"/>
                </a:cxn>
                <a:cxn ang="0">
                  <a:pos x="83" y="144"/>
                </a:cxn>
                <a:cxn ang="0">
                  <a:pos x="0" y="0"/>
                </a:cxn>
                <a:cxn ang="0">
                  <a:pos x="166" y="0"/>
                </a:cxn>
              </a:cxnLst>
              <a:rect l="0" t="0" r="r" b="b"/>
              <a:pathLst>
                <a:path w="166" h="144">
                  <a:moveTo>
                    <a:pt x="166" y="0"/>
                  </a:moveTo>
                  <a:lnTo>
                    <a:pt x="83" y="144"/>
                  </a:lnTo>
                  <a:lnTo>
                    <a:pt x="0" y="0"/>
                  </a:lnTo>
                  <a:lnTo>
                    <a:pt x="16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9"/>
            <p:cNvSpPr>
              <a:spLocks/>
            </p:cNvSpPr>
            <p:nvPr/>
          </p:nvSpPr>
          <p:spPr bwMode="auto">
            <a:xfrm>
              <a:off x="6721475" y="2941638"/>
              <a:ext cx="741362" cy="228600"/>
            </a:xfrm>
            <a:custGeom>
              <a:avLst/>
              <a:gdLst/>
              <a:ahLst/>
              <a:cxnLst>
                <a:cxn ang="0">
                  <a:pos x="0" y="144"/>
                </a:cxn>
                <a:cxn ang="0">
                  <a:pos x="83" y="0"/>
                </a:cxn>
                <a:cxn ang="0">
                  <a:pos x="382" y="0"/>
                </a:cxn>
                <a:cxn ang="0">
                  <a:pos x="467" y="144"/>
                </a:cxn>
                <a:cxn ang="0">
                  <a:pos x="233" y="144"/>
                </a:cxn>
                <a:cxn ang="0">
                  <a:pos x="0" y="144"/>
                </a:cxn>
              </a:cxnLst>
              <a:rect l="0" t="0" r="r" b="b"/>
              <a:pathLst>
                <a:path w="467" h="144">
                  <a:moveTo>
                    <a:pt x="0" y="144"/>
                  </a:moveTo>
                  <a:lnTo>
                    <a:pt x="83" y="0"/>
                  </a:lnTo>
                  <a:lnTo>
                    <a:pt x="382" y="0"/>
                  </a:lnTo>
                  <a:lnTo>
                    <a:pt x="467" y="144"/>
                  </a:lnTo>
                  <a:lnTo>
                    <a:pt x="233" y="144"/>
                  </a:lnTo>
                  <a:lnTo>
                    <a:pt x="0" y="1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0"/>
            <p:cNvSpPr>
              <a:spLocks/>
            </p:cNvSpPr>
            <p:nvPr/>
          </p:nvSpPr>
          <p:spPr bwMode="auto">
            <a:xfrm>
              <a:off x="5999163" y="2187576"/>
              <a:ext cx="1757362" cy="1400175"/>
            </a:xfrm>
            <a:custGeom>
              <a:avLst/>
              <a:gdLst/>
              <a:ahLst/>
              <a:cxnLst>
                <a:cxn ang="0">
                  <a:pos x="308" y="368"/>
                </a:cxn>
                <a:cxn ang="0">
                  <a:pos x="247" y="475"/>
                </a:cxn>
                <a:cxn ang="0">
                  <a:pos x="410" y="475"/>
                </a:cxn>
                <a:cxn ang="0">
                  <a:pos x="265" y="729"/>
                </a:cxn>
                <a:cxn ang="0">
                  <a:pos x="475" y="729"/>
                </a:cxn>
                <a:cxn ang="0">
                  <a:pos x="686" y="729"/>
                </a:cxn>
                <a:cxn ang="0">
                  <a:pos x="897" y="729"/>
                </a:cxn>
                <a:cxn ang="0">
                  <a:pos x="1107" y="729"/>
                </a:cxn>
                <a:cxn ang="0">
                  <a:pos x="1022" y="882"/>
                </a:cxn>
                <a:cxn ang="0">
                  <a:pos x="770" y="882"/>
                </a:cxn>
                <a:cxn ang="0">
                  <a:pos x="517" y="882"/>
                </a:cxn>
                <a:cxn ang="0">
                  <a:pos x="265" y="882"/>
                </a:cxn>
                <a:cxn ang="0">
                  <a:pos x="14" y="882"/>
                </a:cxn>
                <a:cxn ang="0">
                  <a:pos x="164" y="619"/>
                </a:cxn>
                <a:cxn ang="0">
                  <a:pos x="0" y="619"/>
                </a:cxn>
                <a:cxn ang="0">
                  <a:pos x="143" y="368"/>
                </a:cxn>
                <a:cxn ang="0">
                  <a:pos x="471" y="368"/>
                </a:cxn>
                <a:cxn ang="0">
                  <a:pos x="681" y="0"/>
                </a:cxn>
                <a:cxn ang="0">
                  <a:pos x="516" y="0"/>
                </a:cxn>
                <a:cxn ang="0">
                  <a:pos x="306" y="368"/>
                </a:cxn>
                <a:cxn ang="0">
                  <a:pos x="308" y="368"/>
                </a:cxn>
              </a:cxnLst>
              <a:rect l="0" t="0" r="r" b="b"/>
              <a:pathLst>
                <a:path w="1107" h="882">
                  <a:moveTo>
                    <a:pt x="308" y="368"/>
                  </a:moveTo>
                  <a:lnTo>
                    <a:pt x="247" y="475"/>
                  </a:lnTo>
                  <a:lnTo>
                    <a:pt x="410" y="475"/>
                  </a:lnTo>
                  <a:lnTo>
                    <a:pt x="265" y="729"/>
                  </a:lnTo>
                  <a:lnTo>
                    <a:pt x="475" y="729"/>
                  </a:lnTo>
                  <a:lnTo>
                    <a:pt x="686" y="729"/>
                  </a:lnTo>
                  <a:lnTo>
                    <a:pt x="897" y="729"/>
                  </a:lnTo>
                  <a:lnTo>
                    <a:pt x="1107" y="729"/>
                  </a:lnTo>
                  <a:lnTo>
                    <a:pt x="1022" y="882"/>
                  </a:lnTo>
                  <a:lnTo>
                    <a:pt x="770" y="882"/>
                  </a:lnTo>
                  <a:lnTo>
                    <a:pt x="517" y="882"/>
                  </a:lnTo>
                  <a:lnTo>
                    <a:pt x="265" y="882"/>
                  </a:lnTo>
                  <a:lnTo>
                    <a:pt x="14" y="882"/>
                  </a:lnTo>
                  <a:lnTo>
                    <a:pt x="164" y="619"/>
                  </a:lnTo>
                  <a:lnTo>
                    <a:pt x="0" y="619"/>
                  </a:lnTo>
                  <a:lnTo>
                    <a:pt x="143" y="368"/>
                  </a:lnTo>
                  <a:lnTo>
                    <a:pt x="471" y="368"/>
                  </a:lnTo>
                  <a:lnTo>
                    <a:pt x="681" y="0"/>
                  </a:lnTo>
                  <a:lnTo>
                    <a:pt x="516" y="0"/>
                  </a:lnTo>
                  <a:lnTo>
                    <a:pt x="306" y="368"/>
                  </a:lnTo>
                  <a:lnTo>
                    <a:pt x="308" y="36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1"/>
            <p:cNvSpPr>
              <a:spLocks/>
            </p:cNvSpPr>
            <p:nvPr/>
          </p:nvSpPr>
          <p:spPr bwMode="auto">
            <a:xfrm>
              <a:off x="6948488" y="2522538"/>
              <a:ext cx="285750" cy="249237"/>
            </a:xfrm>
            <a:custGeom>
              <a:avLst/>
              <a:gdLst/>
              <a:ahLst/>
              <a:cxnLst>
                <a:cxn ang="0">
                  <a:pos x="0" y="157"/>
                </a:cxn>
                <a:cxn ang="0">
                  <a:pos x="180" y="157"/>
                </a:cxn>
                <a:cxn ang="0">
                  <a:pos x="89" y="0"/>
                </a:cxn>
                <a:cxn ang="0">
                  <a:pos x="0" y="157"/>
                </a:cxn>
              </a:cxnLst>
              <a:rect l="0" t="0" r="r" b="b"/>
              <a:pathLst>
                <a:path w="180" h="157">
                  <a:moveTo>
                    <a:pt x="0" y="157"/>
                  </a:moveTo>
                  <a:lnTo>
                    <a:pt x="180" y="157"/>
                  </a:lnTo>
                  <a:lnTo>
                    <a:pt x="89" y="0"/>
                  </a:lnTo>
                  <a:lnTo>
                    <a:pt x="0" y="15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2"/>
            <p:cNvSpPr>
              <a:spLocks/>
            </p:cNvSpPr>
            <p:nvPr/>
          </p:nvSpPr>
          <p:spPr bwMode="auto">
            <a:xfrm>
              <a:off x="3602038" y="2974975"/>
              <a:ext cx="655637" cy="627062"/>
            </a:xfrm>
            <a:custGeom>
              <a:avLst/>
              <a:gdLst/>
              <a:ahLst/>
              <a:cxnLst>
                <a:cxn ang="0">
                  <a:pos x="5" y="224"/>
                </a:cxn>
                <a:cxn ang="0">
                  <a:pos x="3" y="236"/>
                </a:cxn>
                <a:cxn ang="0">
                  <a:pos x="1" y="247"/>
                </a:cxn>
                <a:cxn ang="0">
                  <a:pos x="0" y="264"/>
                </a:cxn>
                <a:cxn ang="0">
                  <a:pos x="0" y="274"/>
                </a:cxn>
                <a:cxn ang="0">
                  <a:pos x="2" y="289"/>
                </a:cxn>
                <a:cxn ang="0">
                  <a:pos x="5" y="302"/>
                </a:cxn>
                <a:cxn ang="0">
                  <a:pos x="8" y="310"/>
                </a:cxn>
                <a:cxn ang="0">
                  <a:pos x="13" y="322"/>
                </a:cxn>
                <a:cxn ang="0">
                  <a:pos x="20" y="333"/>
                </a:cxn>
                <a:cxn ang="0">
                  <a:pos x="25" y="340"/>
                </a:cxn>
                <a:cxn ang="0">
                  <a:pos x="36" y="351"/>
                </a:cxn>
                <a:cxn ang="0">
                  <a:pos x="42" y="357"/>
                </a:cxn>
                <a:cxn ang="0">
                  <a:pos x="48" y="362"/>
                </a:cxn>
                <a:cxn ang="0">
                  <a:pos x="62" y="370"/>
                </a:cxn>
                <a:cxn ang="0">
                  <a:pos x="77" y="378"/>
                </a:cxn>
                <a:cxn ang="0">
                  <a:pos x="93" y="384"/>
                </a:cxn>
                <a:cxn ang="0">
                  <a:pos x="110" y="388"/>
                </a:cxn>
                <a:cxn ang="0">
                  <a:pos x="127" y="392"/>
                </a:cxn>
                <a:cxn ang="0">
                  <a:pos x="144" y="393"/>
                </a:cxn>
                <a:cxn ang="0">
                  <a:pos x="161" y="394"/>
                </a:cxn>
                <a:cxn ang="0">
                  <a:pos x="183" y="394"/>
                </a:cxn>
                <a:cxn ang="0">
                  <a:pos x="197" y="394"/>
                </a:cxn>
                <a:cxn ang="0">
                  <a:pos x="218" y="391"/>
                </a:cxn>
                <a:cxn ang="0">
                  <a:pos x="239" y="387"/>
                </a:cxn>
                <a:cxn ang="0">
                  <a:pos x="253" y="383"/>
                </a:cxn>
                <a:cxn ang="0">
                  <a:pos x="267" y="377"/>
                </a:cxn>
                <a:cxn ang="0">
                  <a:pos x="280" y="370"/>
                </a:cxn>
                <a:cxn ang="0">
                  <a:pos x="294" y="362"/>
                </a:cxn>
                <a:cxn ang="0">
                  <a:pos x="306" y="352"/>
                </a:cxn>
                <a:cxn ang="0">
                  <a:pos x="311" y="347"/>
                </a:cxn>
                <a:cxn ang="0">
                  <a:pos x="320" y="338"/>
                </a:cxn>
                <a:cxn ang="0">
                  <a:pos x="328" y="328"/>
                </a:cxn>
                <a:cxn ang="0">
                  <a:pos x="337" y="312"/>
                </a:cxn>
                <a:cxn ang="0">
                  <a:pos x="346" y="295"/>
                </a:cxn>
                <a:cxn ang="0">
                  <a:pos x="353" y="276"/>
                </a:cxn>
                <a:cxn ang="0">
                  <a:pos x="358" y="254"/>
                </a:cxn>
                <a:cxn ang="0">
                  <a:pos x="291" y="0"/>
                </a:cxn>
                <a:cxn ang="0">
                  <a:pos x="241" y="246"/>
                </a:cxn>
                <a:cxn ang="0">
                  <a:pos x="236" y="260"/>
                </a:cxn>
                <a:cxn ang="0">
                  <a:pos x="230" y="270"/>
                </a:cxn>
                <a:cxn ang="0">
                  <a:pos x="225" y="277"/>
                </a:cxn>
                <a:cxn ang="0">
                  <a:pos x="222" y="282"/>
                </a:cxn>
                <a:cxn ang="0">
                  <a:pos x="215" y="287"/>
                </a:cxn>
                <a:cxn ang="0">
                  <a:pos x="205" y="293"/>
                </a:cxn>
                <a:cxn ang="0">
                  <a:pos x="199" y="295"/>
                </a:cxn>
                <a:cxn ang="0">
                  <a:pos x="187" y="298"/>
                </a:cxn>
                <a:cxn ang="0">
                  <a:pos x="173" y="299"/>
                </a:cxn>
                <a:cxn ang="0">
                  <a:pos x="165" y="298"/>
                </a:cxn>
                <a:cxn ang="0">
                  <a:pos x="157" y="297"/>
                </a:cxn>
                <a:cxn ang="0">
                  <a:pos x="150" y="295"/>
                </a:cxn>
                <a:cxn ang="0">
                  <a:pos x="144" y="294"/>
                </a:cxn>
                <a:cxn ang="0">
                  <a:pos x="136" y="289"/>
                </a:cxn>
                <a:cxn ang="0">
                  <a:pos x="132" y="285"/>
                </a:cxn>
                <a:cxn ang="0">
                  <a:pos x="129" y="282"/>
                </a:cxn>
                <a:cxn ang="0">
                  <a:pos x="126" y="277"/>
                </a:cxn>
                <a:cxn ang="0">
                  <a:pos x="123" y="270"/>
                </a:cxn>
                <a:cxn ang="0">
                  <a:pos x="121" y="266"/>
                </a:cxn>
                <a:cxn ang="0">
                  <a:pos x="120" y="255"/>
                </a:cxn>
                <a:cxn ang="0">
                  <a:pos x="121" y="247"/>
                </a:cxn>
                <a:cxn ang="0">
                  <a:pos x="122" y="239"/>
                </a:cxn>
                <a:cxn ang="0">
                  <a:pos x="53" y="0"/>
                </a:cxn>
              </a:cxnLst>
              <a:rect l="0" t="0" r="r" b="b"/>
              <a:pathLst>
                <a:path w="413" h="395">
                  <a:moveTo>
                    <a:pt x="6" y="218"/>
                  </a:moveTo>
                  <a:lnTo>
                    <a:pt x="5" y="224"/>
                  </a:lnTo>
                  <a:lnTo>
                    <a:pt x="4" y="230"/>
                  </a:lnTo>
                  <a:lnTo>
                    <a:pt x="3" y="236"/>
                  </a:lnTo>
                  <a:lnTo>
                    <a:pt x="2" y="242"/>
                  </a:lnTo>
                  <a:lnTo>
                    <a:pt x="1" y="247"/>
                  </a:lnTo>
                  <a:lnTo>
                    <a:pt x="0" y="253"/>
                  </a:lnTo>
                  <a:lnTo>
                    <a:pt x="0" y="264"/>
                  </a:lnTo>
                  <a:lnTo>
                    <a:pt x="0" y="269"/>
                  </a:lnTo>
                  <a:lnTo>
                    <a:pt x="0" y="274"/>
                  </a:lnTo>
                  <a:lnTo>
                    <a:pt x="1" y="284"/>
                  </a:lnTo>
                  <a:lnTo>
                    <a:pt x="2" y="289"/>
                  </a:lnTo>
                  <a:lnTo>
                    <a:pt x="3" y="294"/>
                  </a:lnTo>
                  <a:lnTo>
                    <a:pt x="5" y="302"/>
                  </a:lnTo>
                  <a:lnTo>
                    <a:pt x="6" y="307"/>
                  </a:lnTo>
                  <a:lnTo>
                    <a:pt x="8" y="310"/>
                  </a:lnTo>
                  <a:lnTo>
                    <a:pt x="11" y="318"/>
                  </a:lnTo>
                  <a:lnTo>
                    <a:pt x="13" y="322"/>
                  </a:lnTo>
                  <a:lnTo>
                    <a:pt x="15" y="326"/>
                  </a:lnTo>
                  <a:lnTo>
                    <a:pt x="20" y="333"/>
                  </a:lnTo>
                  <a:lnTo>
                    <a:pt x="22" y="336"/>
                  </a:lnTo>
                  <a:lnTo>
                    <a:pt x="25" y="340"/>
                  </a:lnTo>
                  <a:lnTo>
                    <a:pt x="30" y="346"/>
                  </a:lnTo>
                  <a:lnTo>
                    <a:pt x="36" y="351"/>
                  </a:lnTo>
                  <a:lnTo>
                    <a:pt x="39" y="354"/>
                  </a:lnTo>
                  <a:lnTo>
                    <a:pt x="42" y="357"/>
                  </a:lnTo>
                  <a:lnTo>
                    <a:pt x="45" y="359"/>
                  </a:lnTo>
                  <a:lnTo>
                    <a:pt x="48" y="362"/>
                  </a:lnTo>
                  <a:lnTo>
                    <a:pt x="55" y="366"/>
                  </a:lnTo>
                  <a:lnTo>
                    <a:pt x="62" y="370"/>
                  </a:lnTo>
                  <a:lnTo>
                    <a:pt x="70" y="374"/>
                  </a:lnTo>
                  <a:lnTo>
                    <a:pt x="77" y="378"/>
                  </a:lnTo>
                  <a:lnTo>
                    <a:pt x="85" y="381"/>
                  </a:lnTo>
                  <a:lnTo>
                    <a:pt x="93" y="384"/>
                  </a:lnTo>
                  <a:lnTo>
                    <a:pt x="102" y="386"/>
                  </a:lnTo>
                  <a:lnTo>
                    <a:pt x="110" y="388"/>
                  </a:lnTo>
                  <a:lnTo>
                    <a:pt x="118" y="390"/>
                  </a:lnTo>
                  <a:lnTo>
                    <a:pt x="127" y="392"/>
                  </a:lnTo>
                  <a:lnTo>
                    <a:pt x="135" y="392"/>
                  </a:lnTo>
                  <a:lnTo>
                    <a:pt x="144" y="393"/>
                  </a:lnTo>
                  <a:lnTo>
                    <a:pt x="153" y="394"/>
                  </a:lnTo>
                  <a:lnTo>
                    <a:pt x="161" y="394"/>
                  </a:lnTo>
                  <a:lnTo>
                    <a:pt x="169" y="395"/>
                  </a:lnTo>
                  <a:lnTo>
                    <a:pt x="183" y="394"/>
                  </a:lnTo>
                  <a:lnTo>
                    <a:pt x="190" y="394"/>
                  </a:lnTo>
                  <a:lnTo>
                    <a:pt x="197" y="394"/>
                  </a:lnTo>
                  <a:lnTo>
                    <a:pt x="211" y="392"/>
                  </a:lnTo>
                  <a:lnTo>
                    <a:pt x="218" y="391"/>
                  </a:lnTo>
                  <a:lnTo>
                    <a:pt x="225" y="390"/>
                  </a:lnTo>
                  <a:lnTo>
                    <a:pt x="239" y="387"/>
                  </a:lnTo>
                  <a:lnTo>
                    <a:pt x="246" y="385"/>
                  </a:lnTo>
                  <a:lnTo>
                    <a:pt x="253" y="383"/>
                  </a:lnTo>
                  <a:lnTo>
                    <a:pt x="260" y="380"/>
                  </a:lnTo>
                  <a:lnTo>
                    <a:pt x="267" y="377"/>
                  </a:lnTo>
                  <a:lnTo>
                    <a:pt x="274" y="374"/>
                  </a:lnTo>
                  <a:lnTo>
                    <a:pt x="280" y="370"/>
                  </a:lnTo>
                  <a:lnTo>
                    <a:pt x="287" y="367"/>
                  </a:lnTo>
                  <a:lnTo>
                    <a:pt x="294" y="362"/>
                  </a:lnTo>
                  <a:lnTo>
                    <a:pt x="300" y="358"/>
                  </a:lnTo>
                  <a:lnTo>
                    <a:pt x="306" y="352"/>
                  </a:lnTo>
                  <a:lnTo>
                    <a:pt x="308" y="350"/>
                  </a:lnTo>
                  <a:lnTo>
                    <a:pt x="311" y="347"/>
                  </a:lnTo>
                  <a:lnTo>
                    <a:pt x="317" y="341"/>
                  </a:lnTo>
                  <a:lnTo>
                    <a:pt x="320" y="338"/>
                  </a:lnTo>
                  <a:lnTo>
                    <a:pt x="322" y="335"/>
                  </a:lnTo>
                  <a:lnTo>
                    <a:pt x="328" y="328"/>
                  </a:lnTo>
                  <a:lnTo>
                    <a:pt x="333" y="320"/>
                  </a:lnTo>
                  <a:lnTo>
                    <a:pt x="337" y="312"/>
                  </a:lnTo>
                  <a:lnTo>
                    <a:pt x="342" y="304"/>
                  </a:lnTo>
                  <a:lnTo>
                    <a:pt x="346" y="295"/>
                  </a:lnTo>
                  <a:lnTo>
                    <a:pt x="350" y="286"/>
                  </a:lnTo>
                  <a:lnTo>
                    <a:pt x="353" y="276"/>
                  </a:lnTo>
                  <a:lnTo>
                    <a:pt x="356" y="265"/>
                  </a:lnTo>
                  <a:lnTo>
                    <a:pt x="358" y="254"/>
                  </a:lnTo>
                  <a:lnTo>
                    <a:pt x="413" y="0"/>
                  </a:lnTo>
                  <a:lnTo>
                    <a:pt x="291" y="0"/>
                  </a:lnTo>
                  <a:lnTo>
                    <a:pt x="242" y="239"/>
                  </a:lnTo>
                  <a:lnTo>
                    <a:pt x="241" y="246"/>
                  </a:lnTo>
                  <a:lnTo>
                    <a:pt x="238" y="253"/>
                  </a:lnTo>
                  <a:lnTo>
                    <a:pt x="236" y="260"/>
                  </a:lnTo>
                  <a:lnTo>
                    <a:pt x="234" y="265"/>
                  </a:lnTo>
                  <a:lnTo>
                    <a:pt x="230" y="270"/>
                  </a:lnTo>
                  <a:lnTo>
                    <a:pt x="227" y="275"/>
                  </a:lnTo>
                  <a:lnTo>
                    <a:pt x="225" y="277"/>
                  </a:lnTo>
                  <a:lnTo>
                    <a:pt x="223" y="280"/>
                  </a:lnTo>
                  <a:lnTo>
                    <a:pt x="222" y="282"/>
                  </a:lnTo>
                  <a:lnTo>
                    <a:pt x="219" y="284"/>
                  </a:lnTo>
                  <a:lnTo>
                    <a:pt x="215" y="287"/>
                  </a:lnTo>
                  <a:lnTo>
                    <a:pt x="210" y="290"/>
                  </a:lnTo>
                  <a:lnTo>
                    <a:pt x="205" y="293"/>
                  </a:lnTo>
                  <a:lnTo>
                    <a:pt x="202" y="294"/>
                  </a:lnTo>
                  <a:lnTo>
                    <a:pt x="199" y="295"/>
                  </a:lnTo>
                  <a:lnTo>
                    <a:pt x="193" y="296"/>
                  </a:lnTo>
                  <a:lnTo>
                    <a:pt x="187" y="298"/>
                  </a:lnTo>
                  <a:lnTo>
                    <a:pt x="181" y="298"/>
                  </a:lnTo>
                  <a:lnTo>
                    <a:pt x="173" y="299"/>
                  </a:lnTo>
                  <a:lnTo>
                    <a:pt x="169" y="299"/>
                  </a:lnTo>
                  <a:lnTo>
                    <a:pt x="165" y="298"/>
                  </a:lnTo>
                  <a:lnTo>
                    <a:pt x="160" y="298"/>
                  </a:lnTo>
                  <a:lnTo>
                    <a:pt x="157" y="297"/>
                  </a:lnTo>
                  <a:lnTo>
                    <a:pt x="153" y="296"/>
                  </a:lnTo>
                  <a:lnTo>
                    <a:pt x="150" y="295"/>
                  </a:lnTo>
                  <a:lnTo>
                    <a:pt x="146" y="294"/>
                  </a:lnTo>
                  <a:lnTo>
                    <a:pt x="144" y="294"/>
                  </a:lnTo>
                  <a:lnTo>
                    <a:pt x="138" y="291"/>
                  </a:lnTo>
                  <a:lnTo>
                    <a:pt x="136" y="289"/>
                  </a:lnTo>
                  <a:lnTo>
                    <a:pt x="134" y="287"/>
                  </a:lnTo>
                  <a:lnTo>
                    <a:pt x="132" y="285"/>
                  </a:lnTo>
                  <a:lnTo>
                    <a:pt x="130" y="284"/>
                  </a:lnTo>
                  <a:lnTo>
                    <a:pt x="129" y="282"/>
                  </a:lnTo>
                  <a:lnTo>
                    <a:pt x="127" y="280"/>
                  </a:lnTo>
                  <a:lnTo>
                    <a:pt x="126" y="277"/>
                  </a:lnTo>
                  <a:lnTo>
                    <a:pt x="124" y="275"/>
                  </a:lnTo>
                  <a:lnTo>
                    <a:pt x="123" y="270"/>
                  </a:lnTo>
                  <a:lnTo>
                    <a:pt x="122" y="268"/>
                  </a:lnTo>
                  <a:lnTo>
                    <a:pt x="121" y="266"/>
                  </a:lnTo>
                  <a:lnTo>
                    <a:pt x="121" y="261"/>
                  </a:lnTo>
                  <a:lnTo>
                    <a:pt x="120" y="255"/>
                  </a:lnTo>
                  <a:lnTo>
                    <a:pt x="120" y="250"/>
                  </a:lnTo>
                  <a:lnTo>
                    <a:pt x="121" y="247"/>
                  </a:lnTo>
                  <a:lnTo>
                    <a:pt x="121" y="244"/>
                  </a:lnTo>
                  <a:lnTo>
                    <a:pt x="122" y="239"/>
                  </a:lnTo>
                  <a:lnTo>
                    <a:pt x="171" y="0"/>
                  </a:lnTo>
                  <a:lnTo>
                    <a:pt x="53" y="0"/>
                  </a:lnTo>
                  <a:lnTo>
                    <a:pt x="6" y="2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3"/>
            <p:cNvSpPr>
              <a:spLocks/>
            </p:cNvSpPr>
            <p:nvPr/>
          </p:nvSpPr>
          <p:spPr bwMode="auto">
            <a:xfrm>
              <a:off x="4213225" y="2954338"/>
              <a:ext cx="620712" cy="646112"/>
            </a:xfrm>
            <a:custGeom>
              <a:avLst/>
              <a:gdLst/>
              <a:ahLst/>
              <a:cxnLst>
                <a:cxn ang="0">
                  <a:pos x="391" y="133"/>
                </a:cxn>
                <a:cxn ang="0">
                  <a:pos x="388" y="108"/>
                </a:cxn>
                <a:cxn ang="0">
                  <a:pos x="377" y="78"/>
                </a:cxn>
                <a:cxn ang="0">
                  <a:pos x="360" y="53"/>
                </a:cxn>
                <a:cxn ang="0">
                  <a:pos x="337" y="33"/>
                </a:cxn>
                <a:cxn ang="0">
                  <a:pos x="310" y="17"/>
                </a:cxn>
                <a:cxn ang="0">
                  <a:pos x="278" y="6"/>
                </a:cxn>
                <a:cxn ang="0">
                  <a:pos x="244" y="0"/>
                </a:cxn>
                <a:cxn ang="0">
                  <a:pos x="206" y="0"/>
                </a:cxn>
                <a:cxn ang="0">
                  <a:pos x="168" y="5"/>
                </a:cxn>
                <a:cxn ang="0">
                  <a:pos x="142" y="13"/>
                </a:cxn>
                <a:cxn ang="0">
                  <a:pos x="118" y="23"/>
                </a:cxn>
                <a:cxn ang="0">
                  <a:pos x="99" y="35"/>
                </a:cxn>
                <a:cxn ang="0">
                  <a:pos x="75" y="54"/>
                </a:cxn>
                <a:cxn ang="0">
                  <a:pos x="56" y="74"/>
                </a:cxn>
                <a:cxn ang="0">
                  <a:pos x="37" y="102"/>
                </a:cxn>
                <a:cxn ang="0">
                  <a:pos x="22" y="134"/>
                </a:cxn>
                <a:cxn ang="0">
                  <a:pos x="11" y="167"/>
                </a:cxn>
                <a:cxn ang="0">
                  <a:pos x="2" y="208"/>
                </a:cxn>
                <a:cxn ang="0">
                  <a:pos x="0" y="238"/>
                </a:cxn>
                <a:cxn ang="0">
                  <a:pos x="3" y="271"/>
                </a:cxn>
                <a:cxn ang="0">
                  <a:pos x="9" y="296"/>
                </a:cxn>
                <a:cxn ang="0">
                  <a:pos x="21" y="323"/>
                </a:cxn>
                <a:cxn ang="0">
                  <a:pos x="34" y="343"/>
                </a:cxn>
                <a:cxn ang="0">
                  <a:pos x="60" y="370"/>
                </a:cxn>
                <a:cxn ang="0">
                  <a:pos x="83" y="386"/>
                </a:cxn>
                <a:cxn ang="0">
                  <a:pos x="109" y="398"/>
                </a:cxn>
                <a:cxn ang="0">
                  <a:pos x="142" y="405"/>
                </a:cxn>
                <a:cxn ang="0">
                  <a:pos x="167" y="407"/>
                </a:cxn>
                <a:cxn ang="0">
                  <a:pos x="207" y="405"/>
                </a:cxn>
                <a:cxn ang="0">
                  <a:pos x="240" y="398"/>
                </a:cxn>
                <a:cxn ang="0">
                  <a:pos x="268" y="388"/>
                </a:cxn>
                <a:cxn ang="0">
                  <a:pos x="298" y="371"/>
                </a:cxn>
                <a:cxn ang="0">
                  <a:pos x="320" y="353"/>
                </a:cxn>
                <a:cxn ang="0">
                  <a:pos x="334" y="338"/>
                </a:cxn>
                <a:cxn ang="0">
                  <a:pos x="354" y="309"/>
                </a:cxn>
                <a:cxn ang="0">
                  <a:pos x="370" y="277"/>
                </a:cxn>
                <a:cxn ang="0">
                  <a:pos x="259" y="250"/>
                </a:cxn>
                <a:cxn ang="0">
                  <a:pos x="250" y="274"/>
                </a:cxn>
                <a:cxn ang="0">
                  <a:pos x="237" y="292"/>
                </a:cxn>
                <a:cxn ang="0">
                  <a:pos x="223" y="304"/>
                </a:cxn>
                <a:cxn ang="0">
                  <a:pos x="209" y="310"/>
                </a:cxn>
                <a:cxn ang="0">
                  <a:pos x="184" y="313"/>
                </a:cxn>
                <a:cxn ang="0">
                  <a:pos x="165" y="311"/>
                </a:cxn>
                <a:cxn ang="0">
                  <a:pos x="146" y="303"/>
                </a:cxn>
                <a:cxn ang="0">
                  <a:pos x="132" y="289"/>
                </a:cxn>
                <a:cxn ang="0">
                  <a:pos x="124" y="272"/>
                </a:cxn>
                <a:cxn ang="0">
                  <a:pos x="121" y="252"/>
                </a:cxn>
                <a:cxn ang="0">
                  <a:pos x="121" y="226"/>
                </a:cxn>
                <a:cxn ang="0">
                  <a:pos x="127" y="188"/>
                </a:cxn>
                <a:cxn ang="0">
                  <a:pos x="139" y="151"/>
                </a:cxn>
                <a:cxn ang="0">
                  <a:pos x="149" y="133"/>
                </a:cxn>
                <a:cxn ang="0">
                  <a:pos x="163" y="115"/>
                </a:cxn>
                <a:cxn ang="0">
                  <a:pos x="178" y="103"/>
                </a:cxn>
                <a:cxn ang="0">
                  <a:pos x="191" y="96"/>
                </a:cxn>
                <a:cxn ang="0">
                  <a:pos x="205" y="93"/>
                </a:cxn>
                <a:cxn ang="0">
                  <a:pos x="223" y="92"/>
                </a:cxn>
                <a:cxn ang="0">
                  <a:pos x="240" y="95"/>
                </a:cxn>
                <a:cxn ang="0">
                  <a:pos x="251" y="100"/>
                </a:cxn>
                <a:cxn ang="0">
                  <a:pos x="261" y="107"/>
                </a:cxn>
                <a:cxn ang="0">
                  <a:pos x="269" y="118"/>
                </a:cxn>
                <a:cxn ang="0">
                  <a:pos x="275" y="132"/>
                </a:cxn>
                <a:cxn ang="0">
                  <a:pos x="276" y="160"/>
                </a:cxn>
              </a:cxnLst>
              <a:rect l="0" t="0" r="r" b="b"/>
              <a:pathLst>
                <a:path w="391" h="407">
                  <a:moveTo>
                    <a:pt x="390" y="160"/>
                  </a:moveTo>
                  <a:lnTo>
                    <a:pt x="391" y="150"/>
                  </a:lnTo>
                  <a:lnTo>
                    <a:pt x="391" y="142"/>
                  </a:lnTo>
                  <a:lnTo>
                    <a:pt x="391" y="133"/>
                  </a:lnTo>
                  <a:lnTo>
                    <a:pt x="391" y="128"/>
                  </a:lnTo>
                  <a:lnTo>
                    <a:pt x="390" y="124"/>
                  </a:lnTo>
                  <a:lnTo>
                    <a:pt x="390" y="116"/>
                  </a:lnTo>
                  <a:lnTo>
                    <a:pt x="388" y="108"/>
                  </a:lnTo>
                  <a:lnTo>
                    <a:pt x="386" y="100"/>
                  </a:lnTo>
                  <a:lnTo>
                    <a:pt x="383" y="93"/>
                  </a:lnTo>
                  <a:lnTo>
                    <a:pt x="380" y="85"/>
                  </a:lnTo>
                  <a:lnTo>
                    <a:pt x="377" y="78"/>
                  </a:lnTo>
                  <a:lnTo>
                    <a:pt x="373" y="72"/>
                  </a:lnTo>
                  <a:lnTo>
                    <a:pt x="369" y="65"/>
                  </a:lnTo>
                  <a:lnTo>
                    <a:pt x="365" y="59"/>
                  </a:lnTo>
                  <a:lnTo>
                    <a:pt x="360" y="53"/>
                  </a:lnTo>
                  <a:lnTo>
                    <a:pt x="355" y="48"/>
                  </a:lnTo>
                  <a:lnTo>
                    <a:pt x="349" y="42"/>
                  </a:lnTo>
                  <a:lnTo>
                    <a:pt x="343" y="37"/>
                  </a:lnTo>
                  <a:lnTo>
                    <a:pt x="337" y="33"/>
                  </a:lnTo>
                  <a:lnTo>
                    <a:pt x="331" y="28"/>
                  </a:lnTo>
                  <a:lnTo>
                    <a:pt x="324" y="24"/>
                  </a:lnTo>
                  <a:lnTo>
                    <a:pt x="317" y="20"/>
                  </a:lnTo>
                  <a:lnTo>
                    <a:pt x="310" y="17"/>
                  </a:lnTo>
                  <a:lnTo>
                    <a:pt x="303" y="13"/>
                  </a:lnTo>
                  <a:lnTo>
                    <a:pt x="295" y="11"/>
                  </a:lnTo>
                  <a:lnTo>
                    <a:pt x="287" y="8"/>
                  </a:lnTo>
                  <a:lnTo>
                    <a:pt x="278" y="6"/>
                  </a:lnTo>
                  <a:lnTo>
                    <a:pt x="270" y="4"/>
                  </a:lnTo>
                  <a:lnTo>
                    <a:pt x="262" y="3"/>
                  </a:lnTo>
                  <a:lnTo>
                    <a:pt x="253" y="1"/>
                  </a:lnTo>
                  <a:lnTo>
                    <a:pt x="244" y="0"/>
                  </a:lnTo>
                  <a:lnTo>
                    <a:pt x="235" y="0"/>
                  </a:lnTo>
                  <a:lnTo>
                    <a:pt x="225" y="0"/>
                  </a:lnTo>
                  <a:lnTo>
                    <a:pt x="215" y="0"/>
                  </a:lnTo>
                  <a:lnTo>
                    <a:pt x="206" y="0"/>
                  </a:lnTo>
                  <a:lnTo>
                    <a:pt x="196" y="1"/>
                  </a:lnTo>
                  <a:lnTo>
                    <a:pt x="186" y="2"/>
                  </a:lnTo>
                  <a:lnTo>
                    <a:pt x="178" y="3"/>
                  </a:lnTo>
                  <a:lnTo>
                    <a:pt x="168" y="5"/>
                  </a:lnTo>
                  <a:lnTo>
                    <a:pt x="159" y="8"/>
                  </a:lnTo>
                  <a:lnTo>
                    <a:pt x="150" y="10"/>
                  </a:lnTo>
                  <a:lnTo>
                    <a:pt x="146" y="11"/>
                  </a:lnTo>
                  <a:lnTo>
                    <a:pt x="142" y="13"/>
                  </a:lnTo>
                  <a:lnTo>
                    <a:pt x="138" y="14"/>
                  </a:lnTo>
                  <a:lnTo>
                    <a:pt x="134" y="16"/>
                  </a:lnTo>
                  <a:lnTo>
                    <a:pt x="126" y="19"/>
                  </a:lnTo>
                  <a:lnTo>
                    <a:pt x="118" y="23"/>
                  </a:lnTo>
                  <a:lnTo>
                    <a:pt x="110" y="27"/>
                  </a:lnTo>
                  <a:lnTo>
                    <a:pt x="107" y="30"/>
                  </a:lnTo>
                  <a:lnTo>
                    <a:pt x="103" y="32"/>
                  </a:lnTo>
                  <a:lnTo>
                    <a:pt x="99" y="35"/>
                  </a:lnTo>
                  <a:lnTo>
                    <a:pt x="95" y="37"/>
                  </a:lnTo>
                  <a:lnTo>
                    <a:pt x="88" y="42"/>
                  </a:lnTo>
                  <a:lnTo>
                    <a:pt x="81" y="48"/>
                  </a:lnTo>
                  <a:lnTo>
                    <a:pt x="75" y="54"/>
                  </a:lnTo>
                  <a:lnTo>
                    <a:pt x="72" y="57"/>
                  </a:lnTo>
                  <a:lnTo>
                    <a:pt x="68" y="60"/>
                  </a:lnTo>
                  <a:lnTo>
                    <a:pt x="62" y="67"/>
                  </a:lnTo>
                  <a:lnTo>
                    <a:pt x="56" y="74"/>
                  </a:lnTo>
                  <a:lnTo>
                    <a:pt x="51" y="82"/>
                  </a:lnTo>
                  <a:lnTo>
                    <a:pt x="45" y="90"/>
                  </a:lnTo>
                  <a:lnTo>
                    <a:pt x="40" y="98"/>
                  </a:lnTo>
                  <a:lnTo>
                    <a:pt x="37" y="102"/>
                  </a:lnTo>
                  <a:lnTo>
                    <a:pt x="35" y="106"/>
                  </a:lnTo>
                  <a:lnTo>
                    <a:pt x="30" y="116"/>
                  </a:lnTo>
                  <a:lnTo>
                    <a:pt x="26" y="125"/>
                  </a:lnTo>
                  <a:lnTo>
                    <a:pt x="22" y="134"/>
                  </a:lnTo>
                  <a:lnTo>
                    <a:pt x="20" y="140"/>
                  </a:lnTo>
                  <a:lnTo>
                    <a:pt x="18" y="145"/>
                  </a:lnTo>
                  <a:lnTo>
                    <a:pt x="14" y="155"/>
                  </a:lnTo>
                  <a:lnTo>
                    <a:pt x="11" y="167"/>
                  </a:lnTo>
                  <a:lnTo>
                    <a:pt x="8" y="178"/>
                  </a:lnTo>
                  <a:lnTo>
                    <a:pt x="5" y="190"/>
                  </a:lnTo>
                  <a:lnTo>
                    <a:pt x="3" y="202"/>
                  </a:lnTo>
                  <a:lnTo>
                    <a:pt x="2" y="208"/>
                  </a:lnTo>
                  <a:lnTo>
                    <a:pt x="1" y="215"/>
                  </a:lnTo>
                  <a:lnTo>
                    <a:pt x="1" y="226"/>
                  </a:lnTo>
                  <a:lnTo>
                    <a:pt x="0" y="232"/>
                  </a:lnTo>
                  <a:lnTo>
                    <a:pt x="0" y="238"/>
                  </a:lnTo>
                  <a:lnTo>
                    <a:pt x="0" y="243"/>
                  </a:lnTo>
                  <a:lnTo>
                    <a:pt x="1" y="249"/>
                  </a:lnTo>
                  <a:lnTo>
                    <a:pt x="1" y="260"/>
                  </a:lnTo>
                  <a:lnTo>
                    <a:pt x="3" y="271"/>
                  </a:lnTo>
                  <a:lnTo>
                    <a:pt x="4" y="276"/>
                  </a:lnTo>
                  <a:lnTo>
                    <a:pt x="5" y="281"/>
                  </a:lnTo>
                  <a:lnTo>
                    <a:pt x="8" y="291"/>
                  </a:lnTo>
                  <a:lnTo>
                    <a:pt x="9" y="296"/>
                  </a:lnTo>
                  <a:lnTo>
                    <a:pt x="11" y="300"/>
                  </a:lnTo>
                  <a:lnTo>
                    <a:pt x="15" y="310"/>
                  </a:lnTo>
                  <a:lnTo>
                    <a:pt x="19" y="319"/>
                  </a:lnTo>
                  <a:lnTo>
                    <a:pt x="21" y="323"/>
                  </a:lnTo>
                  <a:lnTo>
                    <a:pt x="23" y="327"/>
                  </a:lnTo>
                  <a:lnTo>
                    <a:pt x="28" y="335"/>
                  </a:lnTo>
                  <a:lnTo>
                    <a:pt x="31" y="339"/>
                  </a:lnTo>
                  <a:lnTo>
                    <a:pt x="34" y="343"/>
                  </a:lnTo>
                  <a:lnTo>
                    <a:pt x="40" y="351"/>
                  </a:lnTo>
                  <a:lnTo>
                    <a:pt x="46" y="357"/>
                  </a:lnTo>
                  <a:lnTo>
                    <a:pt x="53" y="364"/>
                  </a:lnTo>
                  <a:lnTo>
                    <a:pt x="60" y="370"/>
                  </a:lnTo>
                  <a:lnTo>
                    <a:pt x="64" y="373"/>
                  </a:lnTo>
                  <a:lnTo>
                    <a:pt x="67" y="376"/>
                  </a:lnTo>
                  <a:lnTo>
                    <a:pt x="75" y="381"/>
                  </a:lnTo>
                  <a:lnTo>
                    <a:pt x="83" y="386"/>
                  </a:lnTo>
                  <a:lnTo>
                    <a:pt x="92" y="390"/>
                  </a:lnTo>
                  <a:lnTo>
                    <a:pt x="96" y="392"/>
                  </a:lnTo>
                  <a:lnTo>
                    <a:pt x="100" y="394"/>
                  </a:lnTo>
                  <a:lnTo>
                    <a:pt x="109" y="398"/>
                  </a:lnTo>
                  <a:lnTo>
                    <a:pt x="118" y="401"/>
                  </a:lnTo>
                  <a:lnTo>
                    <a:pt x="128" y="403"/>
                  </a:lnTo>
                  <a:lnTo>
                    <a:pt x="137" y="405"/>
                  </a:lnTo>
                  <a:lnTo>
                    <a:pt x="142" y="405"/>
                  </a:lnTo>
                  <a:lnTo>
                    <a:pt x="147" y="406"/>
                  </a:lnTo>
                  <a:lnTo>
                    <a:pt x="157" y="407"/>
                  </a:lnTo>
                  <a:lnTo>
                    <a:pt x="162" y="407"/>
                  </a:lnTo>
                  <a:lnTo>
                    <a:pt x="167" y="407"/>
                  </a:lnTo>
                  <a:lnTo>
                    <a:pt x="178" y="407"/>
                  </a:lnTo>
                  <a:lnTo>
                    <a:pt x="188" y="406"/>
                  </a:lnTo>
                  <a:lnTo>
                    <a:pt x="198" y="406"/>
                  </a:lnTo>
                  <a:lnTo>
                    <a:pt x="207" y="405"/>
                  </a:lnTo>
                  <a:lnTo>
                    <a:pt x="217" y="403"/>
                  </a:lnTo>
                  <a:lnTo>
                    <a:pt x="226" y="401"/>
                  </a:lnTo>
                  <a:lnTo>
                    <a:pt x="235" y="399"/>
                  </a:lnTo>
                  <a:lnTo>
                    <a:pt x="240" y="398"/>
                  </a:lnTo>
                  <a:lnTo>
                    <a:pt x="244" y="397"/>
                  </a:lnTo>
                  <a:lnTo>
                    <a:pt x="252" y="394"/>
                  </a:lnTo>
                  <a:lnTo>
                    <a:pt x="260" y="391"/>
                  </a:lnTo>
                  <a:lnTo>
                    <a:pt x="268" y="388"/>
                  </a:lnTo>
                  <a:lnTo>
                    <a:pt x="276" y="384"/>
                  </a:lnTo>
                  <a:lnTo>
                    <a:pt x="284" y="380"/>
                  </a:lnTo>
                  <a:lnTo>
                    <a:pt x="291" y="376"/>
                  </a:lnTo>
                  <a:lnTo>
                    <a:pt x="298" y="371"/>
                  </a:lnTo>
                  <a:lnTo>
                    <a:pt x="305" y="366"/>
                  </a:lnTo>
                  <a:lnTo>
                    <a:pt x="311" y="361"/>
                  </a:lnTo>
                  <a:lnTo>
                    <a:pt x="317" y="356"/>
                  </a:lnTo>
                  <a:lnTo>
                    <a:pt x="320" y="353"/>
                  </a:lnTo>
                  <a:lnTo>
                    <a:pt x="323" y="350"/>
                  </a:lnTo>
                  <a:lnTo>
                    <a:pt x="329" y="344"/>
                  </a:lnTo>
                  <a:lnTo>
                    <a:pt x="332" y="341"/>
                  </a:lnTo>
                  <a:lnTo>
                    <a:pt x="334" y="338"/>
                  </a:lnTo>
                  <a:lnTo>
                    <a:pt x="340" y="331"/>
                  </a:lnTo>
                  <a:lnTo>
                    <a:pt x="345" y="324"/>
                  </a:lnTo>
                  <a:lnTo>
                    <a:pt x="349" y="317"/>
                  </a:lnTo>
                  <a:lnTo>
                    <a:pt x="354" y="309"/>
                  </a:lnTo>
                  <a:lnTo>
                    <a:pt x="359" y="302"/>
                  </a:lnTo>
                  <a:lnTo>
                    <a:pt x="362" y="294"/>
                  </a:lnTo>
                  <a:lnTo>
                    <a:pt x="367" y="286"/>
                  </a:lnTo>
                  <a:lnTo>
                    <a:pt x="370" y="277"/>
                  </a:lnTo>
                  <a:lnTo>
                    <a:pt x="374" y="268"/>
                  </a:lnTo>
                  <a:lnTo>
                    <a:pt x="377" y="259"/>
                  </a:lnTo>
                  <a:lnTo>
                    <a:pt x="380" y="250"/>
                  </a:lnTo>
                  <a:lnTo>
                    <a:pt x="259" y="250"/>
                  </a:lnTo>
                  <a:lnTo>
                    <a:pt x="257" y="257"/>
                  </a:lnTo>
                  <a:lnTo>
                    <a:pt x="254" y="265"/>
                  </a:lnTo>
                  <a:lnTo>
                    <a:pt x="251" y="271"/>
                  </a:lnTo>
                  <a:lnTo>
                    <a:pt x="250" y="274"/>
                  </a:lnTo>
                  <a:lnTo>
                    <a:pt x="249" y="277"/>
                  </a:lnTo>
                  <a:lnTo>
                    <a:pt x="245" y="282"/>
                  </a:lnTo>
                  <a:lnTo>
                    <a:pt x="242" y="288"/>
                  </a:lnTo>
                  <a:lnTo>
                    <a:pt x="237" y="292"/>
                  </a:lnTo>
                  <a:lnTo>
                    <a:pt x="235" y="295"/>
                  </a:lnTo>
                  <a:lnTo>
                    <a:pt x="233" y="297"/>
                  </a:lnTo>
                  <a:lnTo>
                    <a:pt x="228" y="300"/>
                  </a:lnTo>
                  <a:lnTo>
                    <a:pt x="223" y="304"/>
                  </a:lnTo>
                  <a:lnTo>
                    <a:pt x="220" y="305"/>
                  </a:lnTo>
                  <a:lnTo>
                    <a:pt x="218" y="307"/>
                  </a:lnTo>
                  <a:lnTo>
                    <a:pt x="212" y="309"/>
                  </a:lnTo>
                  <a:lnTo>
                    <a:pt x="209" y="310"/>
                  </a:lnTo>
                  <a:lnTo>
                    <a:pt x="206" y="311"/>
                  </a:lnTo>
                  <a:lnTo>
                    <a:pt x="199" y="312"/>
                  </a:lnTo>
                  <a:lnTo>
                    <a:pt x="192" y="313"/>
                  </a:lnTo>
                  <a:lnTo>
                    <a:pt x="184" y="313"/>
                  </a:lnTo>
                  <a:lnTo>
                    <a:pt x="177" y="313"/>
                  </a:lnTo>
                  <a:lnTo>
                    <a:pt x="174" y="313"/>
                  </a:lnTo>
                  <a:lnTo>
                    <a:pt x="171" y="312"/>
                  </a:lnTo>
                  <a:lnTo>
                    <a:pt x="165" y="311"/>
                  </a:lnTo>
                  <a:lnTo>
                    <a:pt x="159" y="309"/>
                  </a:lnTo>
                  <a:lnTo>
                    <a:pt x="154" y="307"/>
                  </a:lnTo>
                  <a:lnTo>
                    <a:pt x="150" y="305"/>
                  </a:lnTo>
                  <a:lnTo>
                    <a:pt x="146" y="303"/>
                  </a:lnTo>
                  <a:lnTo>
                    <a:pt x="142" y="300"/>
                  </a:lnTo>
                  <a:lnTo>
                    <a:pt x="138" y="297"/>
                  </a:lnTo>
                  <a:lnTo>
                    <a:pt x="135" y="293"/>
                  </a:lnTo>
                  <a:lnTo>
                    <a:pt x="132" y="289"/>
                  </a:lnTo>
                  <a:lnTo>
                    <a:pt x="130" y="285"/>
                  </a:lnTo>
                  <a:lnTo>
                    <a:pt x="128" y="281"/>
                  </a:lnTo>
                  <a:lnTo>
                    <a:pt x="126" y="276"/>
                  </a:lnTo>
                  <a:lnTo>
                    <a:pt x="124" y="272"/>
                  </a:lnTo>
                  <a:lnTo>
                    <a:pt x="123" y="267"/>
                  </a:lnTo>
                  <a:lnTo>
                    <a:pt x="122" y="262"/>
                  </a:lnTo>
                  <a:lnTo>
                    <a:pt x="121" y="257"/>
                  </a:lnTo>
                  <a:lnTo>
                    <a:pt x="121" y="252"/>
                  </a:lnTo>
                  <a:lnTo>
                    <a:pt x="120" y="247"/>
                  </a:lnTo>
                  <a:lnTo>
                    <a:pt x="120" y="242"/>
                  </a:lnTo>
                  <a:lnTo>
                    <a:pt x="120" y="237"/>
                  </a:lnTo>
                  <a:lnTo>
                    <a:pt x="121" y="226"/>
                  </a:lnTo>
                  <a:lnTo>
                    <a:pt x="121" y="216"/>
                  </a:lnTo>
                  <a:lnTo>
                    <a:pt x="123" y="206"/>
                  </a:lnTo>
                  <a:lnTo>
                    <a:pt x="125" y="197"/>
                  </a:lnTo>
                  <a:lnTo>
                    <a:pt x="127" y="188"/>
                  </a:lnTo>
                  <a:lnTo>
                    <a:pt x="131" y="175"/>
                  </a:lnTo>
                  <a:lnTo>
                    <a:pt x="133" y="168"/>
                  </a:lnTo>
                  <a:lnTo>
                    <a:pt x="135" y="163"/>
                  </a:lnTo>
                  <a:lnTo>
                    <a:pt x="139" y="151"/>
                  </a:lnTo>
                  <a:lnTo>
                    <a:pt x="142" y="147"/>
                  </a:lnTo>
                  <a:lnTo>
                    <a:pt x="144" y="142"/>
                  </a:lnTo>
                  <a:lnTo>
                    <a:pt x="146" y="137"/>
                  </a:lnTo>
                  <a:lnTo>
                    <a:pt x="149" y="133"/>
                  </a:lnTo>
                  <a:lnTo>
                    <a:pt x="154" y="125"/>
                  </a:lnTo>
                  <a:lnTo>
                    <a:pt x="157" y="121"/>
                  </a:lnTo>
                  <a:lnTo>
                    <a:pt x="160" y="118"/>
                  </a:lnTo>
                  <a:lnTo>
                    <a:pt x="163" y="115"/>
                  </a:lnTo>
                  <a:lnTo>
                    <a:pt x="165" y="112"/>
                  </a:lnTo>
                  <a:lnTo>
                    <a:pt x="169" y="109"/>
                  </a:lnTo>
                  <a:lnTo>
                    <a:pt x="171" y="107"/>
                  </a:lnTo>
                  <a:lnTo>
                    <a:pt x="178" y="103"/>
                  </a:lnTo>
                  <a:lnTo>
                    <a:pt x="181" y="101"/>
                  </a:lnTo>
                  <a:lnTo>
                    <a:pt x="185" y="99"/>
                  </a:lnTo>
                  <a:lnTo>
                    <a:pt x="188" y="98"/>
                  </a:lnTo>
                  <a:lnTo>
                    <a:pt x="191" y="96"/>
                  </a:lnTo>
                  <a:lnTo>
                    <a:pt x="194" y="95"/>
                  </a:lnTo>
                  <a:lnTo>
                    <a:pt x="198" y="94"/>
                  </a:lnTo>
                  <a:lnTo>
                    <a:pt x="201" y="93"/>
                  </a:lnTo>
                  <a:lnTo>
                    <a:pt x="205" y="93"/>
                  </a:lnTo>
                  <a:lnTo>
                    <a:pt x="212" y="92"/>
                  </a:lnTo>
                  <a:lnTo>
                    <a:pt x="216" y="92"/>
                  </a:lnTo>
                  <a:lnTo>
                    <a:pt x="220" y="92"/>
                  </a:lnTo>
                  <a:lnTo>
                    <a:pt x="223" y="92"/>
                  </a:lnTo>
                  <a:lnTo>
                    <a:pt x="227" y="92"/>
                  </a:lnTo>
                  <a:lnTo>
                    <a:pt x="230" y="93"/>
                  </a:lnTo>
                  <a:lnTo>
                    <a:pt x="234" y="93"/>
                  </a:lnTo>
                  <a:lnTo>
                    <a:pt x="240" y="95"/>
                  </a:lnTo>
                  <a:lnTo>
                    <a:pt x="243" y="96"/>
                  </a:lnTo>
                  <a:lnTo>
                    <a:pt x="246" y="97"/>
                  </a:lnTo>
                  <a:lnTo>
                    <a:pt x="249" y="98"/>
                  </a:lnTo>
                  <a:lnTo>
                    <a:pt x="251" y="100"/>
                  </a:lnTo>
                  <a:lnTo>
                    <a:pt x="254" y="101"/>
                  </a:lnTo>
                  <a:lnTo>
                    <a:pt x="256" y="103"/>
                  </a:lnTo>
                  <a:lnTo>
                    <a:pt x="258" y="104"/>
                  </a:lnTo>
                  <a:lnTo>
                    <a:pt x="261" y="107"/>
                  </a:lnTo>
                  <a:lnTo>
                    <a:pt x="263" y="109"/>
                  </a:lnTo>
                  <a:lnTo>
                    <a:pt x="264" y="111"/>
                  </a:lnTo>
                  <a:lnTo>
                    <a:pt x="268" y="115"/>
                  </a:lnTo>
                  <a:lnTo>
                    <a:pt x="269" y="118"/>
                  </a:lnTo>
                  <a:lnTo>
                    <a:pt x="270" y="120"/>
                  </a:lnTo>
                  <a:lnTo>
                    <a:pt x="273" y="126"/>
                  </a:lnTo>
                  <a:lnTo>
                    <a:pt x="274" y="129"/>
                  </a:lnTo>
                  <a:lnTo>
                    <a:pt x="275" y="132"/>
                  </a:lnTo>
                  <a:lnTo>
                    <a:pt x="276" y="139"/>
                  </a:lnTo>
                  <a:lnTo>
                    <a:pt x="277" y="145"/>
                  </a:lnTo>
                  <a:lnTo>
                    <a:pt x="277" y="152"/>
                  </a:lnTo>
                  <a:lnTo>
                    <a:pt x="276" y="160"/>
                  </a:lnTo>
                  <a:lnTo>
                    <a:pt x="390" y="1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4"/>
            <p:cNvSpPr>
              <a:spLocks/>
            </p:cNvSpPr>
            <p:nvPr/>
          </p:nvSpPr>
          <p:spPr bwMode="auto">
            <a:xfrm>
              <a:off x="4811713" y="2974975"/>
              <a:ext cx="544512" cy="612775"/>
            </a:xfrm>
            <a:custGeom>
              <a:avLst/>
              <a:gdLst/>
              <a:ahLst/>
              <a:cxnLst>
                <a:cxn ang="0">
                  <a:pos x="0" y="92"/>
                </a:cxn>
                <a:cxn ang="0">
                  <a:pos x="105" y="92"/>
                </a:cxn>
                <a:cxn ang="0">
                  <a:pos x="45" y="386"/>
                </a:cxn>
                <a:cxn ang="0">
                  <a:pos x="165" y="386"/>
                </a:cxn>
                <a:cxn ang="0">
                  <a:pos x="225" y="92"/>
                </a:cxn>
                <a:cxn ang="0">
                  <a:pos x="324" y="92"/>
                </a:cxn>
                <a:cxn ang="0">
                  <a:pos x="343" y="0"/>
                </a:cxn>
                <a:cxn ang="0">
                  <a:pos x="19" y="0"/>
                </a:cxn>
                <a:cxn ang="0">
                  <a:pos x="0" y="92"/>
                </a:cxn>
              </a:cxnLst>
              <a:rect l="0" t="0" r="r" b="b"/>
              <a:pathLst>
                <a:path w="343" h="386">
                  <a:moveTo>
                    <a:pt x="0" y="92"/>
                  </a:moveTo>
                  <a:lnTo>
                    <a:pt x="105" y="92"/>
                  </a:lnTo>
                  <a:lnTo>
                    <a:pt x="45" y="386"/>
                  </a:lnTo>
                  <a:lnTo>
                    <a:pt x="165" y="386"/>
                  </a:lnTo>
                  <a:lnTo>
                    <a:pt x="225" y="92"/>
                  </a:lnTo>
                  <a:lnTo>
                    <a:pt x="324" y="92"/>
                  </a:lnTo>
                  <a:lnTo>
                    <a:pt x="343" y="0"/>
                  </a:lnTo>
                  <a:lnTo>
                    <a:pt x="19" y="0"/>
                  </a:lnTo>
                  <a:lnTo>
                    <a:pt x="0" y="9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5"/>
            <p:cNvSpPr>
              <a:spLocks/>
            </p:cNvSpPr>
            <p:nvPr/>
          </p:nvSpPr>
          <p:spPr bwMode="auto">
            <a:xfrm>
              <a:off x="5246688" y="2954338"/>
              <a:ext cx="574675" cy="642937"/>
            </a:xfrm>
            <a:custGeom>
              <a:avLst/>
              <a:gdLst/>
              <a:ahLst/>
              <a:cxnLst>
                <a:cxn ang="0">
                  <a:pos x="361" y="101"/>
                </a:cxn>
                <a:cxn ang="0">
                  <a:pos x="353" y="71"/>
                </a:cxn>
                <a:cxn ang="0">
                  <a:pos x="337" y="45"/>
                </a:cxn>
                <a:cxn ang="0">
                  <a:pos x="318" y="28"/>
                </a:cxn>
                <a:cxn ang="0">
                  <a:pos x="287" y="12"/>
                </a:cxn>
                <a:cxn ang="0">
                  <a:pos x="256" y="3"/>
                </a:cxn>
                <a:cxn ang="0">
                  <a:pos x="210" y="0"/>
                </a:cxn>
                <a:cxn ang="0">
                  <a:pos x="167" y="3"/>
                </a:cxn>
                <a:cxn ang="0">
                  <a:pos x="136" y="10"/>
                </a:cxn>
                <a:cxn ang="0">
                  <a:pos x="101" y="25"/>
                </a:cxn>
                <a:cxn ang="0">
                  <a:pos x="79" y="42"/>
                </a:cxn>
                <a:cxn ang="0">
                  <a:pos x="65" y="58"/>
                </a:cxn>
                <a:cxn ang="0">
                  <a:pos x="51" y="82"/>
                </a:cxn>
                <a:cxn ang="0">
                  <a:pos x="44" y="111"/>
                </a:cxn>
                <a:cxn ang="0">
                  <a:pos x="44" y="151"/>
                </a:cxn>
                <a:cxn ang="0">
                  <a:pos x="54" y="183"/>
                </a:cxn>
                <a:cxn ang="0">
                  <a:pos x="71" y="205"/>
                </a:cxn>
                <a:cxn ang="0">
                  <a:pos x="92" y="221"/>
                </a:cxn>
                <a:cxn ang="0">
                  <a:pos x="120" y="234"/>
                </a:cxn>
                <a:cxn ang="0">
                  <a:pos x="177" y="251"/>
                </a:cxn>
                <a:cxn ang="0">
                  <a:pos x="212" y="263"/>
                </a:cxn>
                <a:cxn ang="0">
                  <a:pos x="221" y="272"/>
                </a:cxn>
                <a:cxn ang="0">
                  <a:pos x="223" y="285"/>
                </a:cxn>
                <a:cxn ang="0">
                  <a:pos x="217" y="300"/>
                </a:cxn>
                <a:cxn ang="0">
                  <a:pos x="202" y="311"/>
                </a:cxn>
                <a:cxn ang="0">
                  <a:pos x="184" y="316"/>
                </a:cxn>
                <a:cxn ang="0">
                  <a:pos x="158" y="315"/>
                </a:cxn>
                <a:cxn ang="0">
                  <a:pos x="141" y="310"/>
                </a:cxn>
                <a:cxn ang="0">
                  <a:pos x="128" y="300"/>
                </a:cxn>
                <a:cxn ang="0">
                  <a:pos x="121" y="287"/>
                </a:cxn>
                <a:cxn ang="0">
                  <a:pos x="120" y="265"/>
                </a:cxn>
                <a:cxn ang="0">
                  <a:pos x="0" y="283"/>
                </a:cxn>
                <a:cxn ang="0">
                  <a:pos x="4" y="307"/>
                </a:cxn>
                <a:cxn ang="0">
                  <a:pos x="11" y="329"/>
                </a:cxn>
                <a:cxn ang="0">
                  <a:pos x="30" y="358"/>
                </a:cxn>
                <a:cxn ang="0">
                  <a:pos x="52" y="377"/>
                </a:cxn>
                <a:cxn ang="0">
                  <a:pos x="86" y="393"/>
                </a:cxn>
                <a:cxn ang="0">
                  <a:pos x="125" y="402"/>
                </a:cxn>
                <a:cxn ang="0">
                  <a:pos x="160" y="405"/>
                </a:cxn>
                <a:cxn ang="0">
                  <a:pos x="209" y="402"/>
                </a:cxn>
                <a:cxn ang="0">
                  <a:pos x="252" y="390"/>
                </a:cxn>
                <a:cxn ang="0">
                  <a:pos x="287" y="372"/>
                </a:cxn>
                <a:cxn ang="0">
                  <a:pos x="314" y="347"/>
                </a:cxn>
                <a:cxn ang="0">
                  <a:pos x="333" y="318"/>
                </a:cxn>
                <a:cxn ang="0">
                  <a:pos x="342" y="288"/>
                </a:cxn>
                <a:cxn ang="0">
                  <a:pos x="343" y="256"/>
                </a:cxn>
                <a:cxn ang="0">
                  <a:pos x="338" y="228"/>
                </a:cxn>
                <a:cxn ang="0">
                  <a:pos x="326" y="206"/>
                </a:cxn>
                <a:cxn ang="0">
                  <a:pos x="307" y="186"/>
                </a:cxn>
                <a:cxn ang="0">
                  <a:pos x="288" y="173"/>
                </a:cxn>
                <a:cxn ang="0">
                  <a:pos x="258" y="160"/>
                </a:cxn>
                <a:cxn ang="0">
                  <a:pos x="192" y="142"/>
                </a:cxn>
                <a:cxn ang="0">
                  <a:pos x="168" y="133"/>
                </a:cxn>
                <a:cxn ang="0">
                  <a:pos x="158" y="123"/>
                </a:cxn>
                <a:cxn ang="0">
                  <a:pos x="157" y="110"/>
                </a:cxn>
                <a:cxn ang="0">
                  <a:pos x="163" y="96"/>
                </a:cxn>
                <a:cxn ang="0">
                  <a:pos x="175" y="89"/>
                </a:cxn>
                <a:cxn ang="0">
                  <a:pos x="200" y="85"/>
                </a:cxn>
                <a:cxn ang="0">
                  <a:pos x="227" y="87"/>
                </a:cxn>
                <a:cxn ang="0">
                  <a:pos x="241" y="94"/>
                </a:cxn>
                <a:cxn ang="0">
                  <a:pos x="251" y="109"/>
                </a:cxn>
                <a:cxn ang="0">
                  <a:pos x="253" y="123"/>
                </a:cxn>
              </a:cxnLst>
              <a:rect l="0" t="0" r="r" b="b"/>
              <a:pathLst>
                <a:path w="362" h="405">
                  <a:moveTo>
                    <a:pt x="362" y="126"/>
                  </a:moveTo>
                  <a:lnTo>
                    <a:pt x="362" y="120"/>
                  </a:lnTo>
                  <a:lnTo>
                    <a:pt x="362" y="113"/>
                  </a:lnTo>
                  <a:lnTo>
                    <a:pt x="362" y="107"/>
                  </a:lnTo>
                  <a:lnTo>
                    <a:pt x="361" y="101"/>
                  </a:lnTo>
                  <a:lnTo>
                    <a:pt x="360" y="94"/>
                  </a:lnTo>
                  <a:lnTo>
                    <a:pt x="359" y="88"/>
                  </a:lnTo>
                  <a:lnTo>
                    <a:pt x="357" y="82"/>
                  </a:lnTo>
                  <a:lnTo>
                    <a:pt x="355" y="77"/>
                  </a:lnTo>
                  <a:lnTo>
                    <a:pt x="353" y="71"/>
                  </a:lnTo>
                  <a:lnTo>
                    <a:pt x="350" y="65"/>
                  </a:lnTo>
                  <a:lnTo>
                    <a:pt x="348" y="60"/>
                  </a:lnTo>
                  <a:lnTo>
                    <a:pt x="344" y="55"/>
                  </a:lnTo>
                  <a:lnTo>
                    <a:pt x="341" y="50"/>
                  </a:lnTo>
                  <a:lnTo>
                    <a:pt x="337" y="45"/>
                  </a:lnTo>
                  <a:lnTo>
                    <a:pt x="333" y="41"/>
                  </a:lnTo>
                  <a:lnTo>
                    <a:pt x="328" y="36"/>
                  </a:lnTo>
                  <a:lnTo>
                    <a:pt x="326" y="34"/>
                  </a:lnTo>
                  <a:lnTo>
                    <a:pt x="323" y="32"/>
                  </a:lnTo>
                  <a:lnTo>
                    <a:pt x="318" y="28"/>
                  </a:lnTo>
                  <a:lnTo>
                    <a:pt x="312" y="24"/>
                  </a:lnTo>
                  <a:lnTo>
                    <a:pt x="306" y="21"/>
                  </a:lnTo>
                  <a:lnTo>
                    <a:pt x="300" y="18"/>
                  </a:lnTo>
                  <a:lnTo>
                    <a:pt x="293" y="15"/>
                  </a:lnTo>
                  <a:lnTo>
                    <a:pt x="287" y="12"/>
                  </a:lnTo>
                  <a:lnTo>
                    <a:pt x="283" y="11"/>
                  </a:lnTo>
                  <a:lnTo>
                    <a:pt x="279" y="10"/>
                  </a:lnTo>
                  <a:lnTo>
                    <a:pt x="272" y="7"/>
                  </a:lnTo>
                  <a:lnTo>
                    <a:pt x="264" y="5"/>
                  </a:lnTo>
                  <a:lnTo>
                    <a:pt x="256" y="3"/>
                  </a:lnTo>
                  <a:lnTo>
                    <a:pt x="248" y="2"/>
                  </a:lnTo>
                  <a:lnTo>
                    <a:pt x="239" y="1"/>
                  </a:lnTo>
                  <a:lnTo>
                    <a:pt x="230" y="0"/>
                  </a:lnTo>
                  <a:lnTo>
                    <a:pt x="220" y="0"/>
                  </a:lnTo>
                  <a:lnTo>
                    <a:pt x="210" y="0"/>
                  </a:lnTo>
                  <a:lnTo>
                    <a:pt x="201" y="0"/>
                  </a:lnTo>
                  <a:lnTo>
                    <a:pt x="192" y="0"/>
                  </a:lnTo>
                  <a:lnTo>
                    <a:pt x="184" y="1"/>
                  </a:lnTo>
                  <a:lnTo>
                    <a:pt x="176" y="2"/>
                  </a:lnTo>
                  <a:lnTo>
                    <a:pt x="167" y="3"/>
                  </a:lnTo>
                  <a:lnTo>
                    <a:pt x="159" y="4"/>
                  </a:lnTo>
                  <a:lnTo>
                    <a:pt x="155" y="5"/>
                  </a:lnTo>
                  <a:lnTo>
                    <a:pt x="151" y="6"/>
                  </a:lnTo>
                  <a:lnTo>
                    <a:pt x="143" y="8"/>
                  </a:lnTo>
                  <a:lnTo>
                    <a:pt x="136" y="10"/>
                  </a:lnTo>
                  <a:lnTo>
                    <a:pt x="128" y="13"/>
                  </a:lnTo>
                  <a:lnTo>
                    <a:pt x="121" y="15"/>
                  </a:lnTo>
                  <a:lnTo>
                    <a:pt x="114" y="19"/>
                  </a:lnTo>
                  <a:lnTo>
                    <a:pt x="108" y="22"/>
                  </a:lnTo>
                  <a:lnTo>
                    <a:pt x="101" y="25"/>
                  </a:lnTo>
                  <a:lnTo>
                    <a:pt x="99" y="27"/>
                  </a:lnTo>
                  <a:lnTo>
                    <a:pt x="95" y="29"/>
                  </a:lnTo>
                  <a:lnTo>
                    <a:pt x="90" y="33"/>
                  </a:lnTo>
                  <a:lnTo>
                    <a:pt x="84" y="38"/>
                  </a:lnTo>
                  <a:lnTo>
                    <a:pt x="79" y="42"/>
                  </a:lnTo>
                  <a:lnTo>
                    <a:pt x="76" y="44"/>
                  </a:lnTo>
                  <a:lnTo>
                    <a:pt x="74" y="47"/>
                  </a:lnTo>
                  <a:lnTo>
                    <a:pt x="72" y="50"/>
                  </a:lnTo>
                  <a:lnTo>
                    <a:pt x="69" y="52"/>
                  </a:lnTo>
                  <a:lnTo>
                    <a:pt x="65" y="58"/>
                  </a:lnTo>
                  <a:lnTo>
                    <a:pt x="61" y="63"/>
                  </a:lnTo>
                  <a:lnTo>
                    <a:pt x="58" y="69"/>
                  </a:lnTo>
                  <a:lnTo>
                    <a:pt x="54" y="76"/>
                  </a:lnTo>
                  <a:lnTo>
                    <a:pt x="53" y="79"/>
                  </a:lnTo>
                  <a:lnTo>
                    <a:pt x="51" y="82"/>
                  </a:lnTo>
                  <a:lnTo>
                    <a:pt x="50" y="85"/>
                  </a:lnTo>
                  <a:lnTo>
                    <a:pt x="49" y="89"/>
                  </a:lnTo>
                  <a:lnTo>
                    <a:pt x="47" y="96"/>
                  </a:lnTo>
                  <a:lnTo>
                    <a:pt x="45" y="103"/>
                  </a:lnTo>
                  <a:lnTo>
                    <a:pt x="44" y="111"/>
                  </a:lnTo>
                  <a:lnTo>
                    <a:pt x="43" y="119"/>
                  </a:lnTo>
                  <a:lnTo>
                    <a:pt x="43" y="127"/>
                  </a:lnTo>
                  <a:lnTo>
                    <a:pt x="43" y="135"/>
                  </a:lnTo>
                  <a:lnTo>
                    <a:pt x="43" y="143"/>
                  </a:lnTo>
                  <a:lnTo>
                    <a:pt x="44" y="151"/>
                  </a:lnTo>
                  <a:lnTo>
                    <a:pt x="45" y="158"/>
                  </a:lnTo>
                  <a:lnTo>
                    <a:pt x="47" y="165"/>
                  </a:lnTo>
                  <a:lnTo>
                    <a:pt x="49" y="171"/>
                  </a:lnTo>
                  <a:lnTo>
                    <a:pt x="51" y="177"/>
                  </a:lnTo>
                  <a:lnTo>
                    <a:pt x="54" y="183"/>
                  </a:lnTo>
                  <a:lnTo>
                    <a:pt x="57" y="187"/>
                  </a:lnTo>
                  <a:lnTo>
                    <a:pt x="60" y="192"/>
                  </a:lnTo>
                  <a:lnTo>
                    <a:pt x="64" y="197"/>
                  </a:lnTo>
                  <a:lnTo>
                    <a:pt x="67" y="200"/>
                  </a:lnTo>
                  <a:lnTo>
                    <a:pt x="71" y="205"/>
                  </a:lnTo>
                  <a:lnTo>
                    <a:pt x="75" y="208"/>
                  </a:lnTo>
                  <a:lnTo>
                    <a:pt x="79" y="211"/>
                  </a:lnTo>
                  <a:lnTo>
                    <a:pt x="83" y="215"/>
                  </a:lnTo>
                  <a:lnTo>
                    <a:pt x="87" y="218"/>
                  </a:lnTo>
                  <a:lnTo>
                    <a:pt x="92" y="221"/>
                  </a:lnTo>
                  <a:lnTo>
                    <a:pt x="98" y="224"/>
                  </a:lnTo>
                  <a:lnTo>
                    <a:pt x="103" y="227"/>
                  </a:lnTo>
                  <a:lnTo>
                    <a:pt x="108" y="230"/>
                  </a:lnTo>
                  <a:lnTo>
                    <a:pt x="114" y="232"/>
                  </a:lnTo>
                  <a:lnTo>
                    <a:pt x="120" y="234"/>
                  </a:lnTo>
                  <a:lnTo>
                    <a:pt x="126" y="237"/>
                  </a:lnTo>
                  <a:lnTo>
                    <a:pt x="131" y="239"/>
                  </a:lnTo>
                  <a:lnTo>
                    <a:pt x="143" y="242"/>
                  </a:lnTo>
                  <a:lnTo>
                    <a:pt x="155" y="245"/>
                  </a:lnTo>
                  <a:lnTo>
                    <a:pt x="177" y="251"/>
                  </a:lnTo>
                  <a:lnTo>
                    <a:pt x="187" y="253"/>
                  </a:lnTo>
                  <a:lnTo>
                    <a:pt x="196" y="257"/>
                  </a:lnTo>
                  <a:lnTo>
                    <a:pt x="205" y="259"/>
                  </a:lnTo>
                  <a:lnTo>
                    <a:pt x="208" y="261"/>
                  </a:lnTo>
                  <a:lnTo>
                    <a:pt x="212" y="263"/>
                  </a:lnTo>
                  <a:lnTo>
                    <a:pt x="214" y="265"/>
                  </a:lnTo>
                  <a:lnTo>
                    <a:pt x="217" y="267"/>
                  </a:lnTo>
                  <a:lnTo>
                    <a:pt x="219" y="270"/>
                  </a:lnTo>
                  <a:lnTo>
                    <a:pt x="220" y="271"/>
                  </a:lnTo>
                  <a:lnTo>
                    <a:pt x="221" y="272"/>
                  </a:lnTo>
                  <a:lnTo>
                    <a:pt x="222" y="275"/>
                  </a:lnTo>
                  <a:lnTo>
                    <a:pt x="223" y="276"/>
                  </a:lnTo>
                  <a:lnTo>
                    <a:pt x="223" y="278"/>
                  </a:lnTo>
                  <a:lnTo>
                    <a:pt x="224" y="281"/>
                  </a:lnTo>
                  <a:lnTo>
                    <a:pt x="223" y="285"/>
                  </a:lnTo>
                  <a:lnTo>
                    <a:pt x="223" y="288"/>
                  </a:lnTo>
                  <a:lnTo>
                    <a:pt x="222" y="291"/>
                  </a:lnTo>
                  <a:lnTo>
                    <a:pt x="220" y="295"/>
                  </a:lnTo>
                  <a:lnTo>
                    <a:pt x="219" y="298"/>
                  </a:lnTo>
                  <a:lnTo>
                    <a:pt x="217" y="300"/>
                  </a:lnTo>
                  <a:lnTo>
                    <a:pt x="215" y="303"/>
                  </a:lnTo>
                  <a:lnTo>
                    <a:pt x="212" y="306"/>
                  </a:lnTo>
                  <a:lnTo>
                    <a:pt x="209" y="307"/>
                  </a:lnTo>
                  <a:lnTo>
                    <a:pt x="206" y="309"/>
                  </a:lnTo>
                  <a:lnTo>
                    <a:pt x="202" y="311"/>
                  </a:lnTo>
                  <a:lnTo>
                    <a:pt x="198" y="313"/>
                  </a:lnTo>
                  <a:lnTo>
                    <a:pt x="194" y="314"/>
                  </a:lnTo>
                  <a:lnTo>
                    <a:pt x="189" y="315"/>
                  </a:lnTo>
                  <a:lnTo>
                    <a:pt x="187" y="315"/>
                  </a:lnTo>
                  <a:lnTo>
                    <a:pt x="184" y="316"/>
                  </a:lnTo>
                  <a:lnTo>
                    <a:pt x="179" y="316"/>
                  </a:lnTo>
                  <a:lnTo>
                    <a:pt x="173" y="316"/>
                  </a:lnTo>
                  <a:lnTo>
                    <a:pt x="168" y="316"/>
                  </a:lnTo>
                  <a:lnTo>
                    <a:pt x="163" y="316"/>
                  </a:lnTo>
                  <a:lnTo>
                    <a:pt x="158" y="315"/>
                  </a:lnTo>
                  <a:lnTo>
                    <a:pt x="154" y="315"/>
                  </a:lnTo>
                  <a:lnTo>
                    <a:pt x="150" y="314"/>
                  </a:lnTo>
                  <a:lnTo>
                    <a:pt x="147" y="313"/>
                  </a:lnTo>
                  <a:lnTo>
                    <a:pt x="143" y="312"/>
                  </a:lnTo>
                  <a:lnTo>
                    <a:pt x="141" y="310"/>
                  </a:lnTo>
                  <a:lnTo>
                    <a:pt x="135" y="307"/>
                  </a:lnTo>
                  <a:lnTo>
                    <a:pt x="133" y="306"/>
                  </a:lnTo>
                  <a:lnTo>
                    <a:pt x="131" y="304"/>
                  </a:lnTo>
                  <a:lnTo>
                    <a:pt x="129" y="302"/>
                  </a:lnTo>
                  <a:lnTo>
                    <a:pt x="128" y="300"/>
                  </a:lnTo>
                  <a:lnTo>
                    <a:pt x="126" y="298"/>
                  </a:lnTo>
                  <a:lnTo>
                    <a:pt x="125" y="296"/>
                  </a:lnTo>
                  <a:lnTo>
                    <a:pt x="123" y="292"/>
                  </a:lnTo>
                  <a:lnTo>
                    <a:pt x="122" y="290"/>
                  </a:lnTo>
                  <a:lnTo>
                    <a:pt x="121" y="287"/>
                  </a:lnTo>
                  <a:lnTo>
                    <a:pt x="121" y="283"/>
                  </a:lnTo>
                  <a:lnTo>
                    <a:pt x="121" y="279"/>
                  </a:lnTo>
                  <a:lnTo>
                    <a:pt x="120" y="275"/>
                  </a:lnTo>
                  <a:lnTo>
                    <a:pt x="120" y="271"/>
                  </a:lnTo>
                  <a:lnTo>
                    <a:pt x="120" y="265"/>
                  </a:lnTo>
                  <a:lnTo>
                    <a:pt x="0" y="265"/>
                  </a:lnTo>
                  <a:lnTo>
                    <a:pt x="0" y="270"/>
                  </a:lnTo>
                  <a:lnTo>
                    <a:pt x="0" y="274"/>
                  </a:lnTo>
                  <a:lnTo>
                    <a:pt x="0" y="279"/>
                  </a:lnTo>
                  <a:lnTo>
                    <a:pt x="0" y="283"/>
                  </a:lnTo>
                  <a:lnTo>
                    <a:pt x="1" y="287"/>
                  </a:lnTo>
                  <a:lnTo>
                    <a:pt x="1" y="291"/>
                  </a:lnTo>
                  <a:lnTo>
                    <a:pt x="2" y="299"/>
                  </a:lnTo>
                  <a:lnTo>
                    <a:pt x="3" y="304"/>
                  </a:lnTo>
                  <a:lnTo>
                    <a:pt x="4" y="307"/>
                  </a:lnTo>
                  <a:lnTo>
                    <a:pt x="6" y="315"/>
                  </a:lnTo>
                  <a:lnTo>
                    <a:pt x="7" y="319"/>
                  </a:lnTo>
                  <a:lnTo>
                    <a:pt x="8" y="322"/>
                  </a:lnTo>
                  <a:lnTo>
                    <a:pt x="9" y="326"/>
                  </a:lnTo>
                  <a:lnTo>
                    <a:pt x="11" y="329"/>
                  </a:lnTo>
                  <a:lnTo>
                    <a:pt x="14" y="336"/>
                  </a:lnTo>
                  <a:lnTo>
                    <a:pt x="18" y="342"/>
                  </a:lnTo>
                  <a:lnTo>
                    <a:pt x="22" y="348"/>
                  </a:lnTo>
                  <a:lnTo>
                    <a:pt x="26" y="353"/>
                  </a:lnTo>
                  <a:lnTo>
                    <a:pt x="30" y="358"/>
                  </a:lnTo>
                  <a:lnTo>
                    <a:pt x="36" y="364"/>
                  </a:lnTo>
                  <a:lnTo>
                    <a:pt x="41" y="368"/>
                  </a:lnTo>
                  <a:lnTo>
                    <a:pt x="43" y="371"/>
                  </a:lnTo>
                  <a:lnTo>
                    <a:pt x="46" y="372"/>
                  </a:lnTo>
                  <a:lnTo>
                    <a:pt x="52" y="377"/>
                  </a:lnTo>
                  <a:lnTo>
                    <a:pt x="58" y="380"/>
                  </a:lnTo>
                  <a:lnTo>
                    <a:pt x="65" y="384"/>
                  </a:lnTo>
                  <a:lnTo>
                    <a:pt x="72" y="387"/>
                  </a:lnTo>
                  <a:lnTo>
                    <a:pt x="79" y="390"/>
                  </a:lnTo>
                  <a:lnTo>
                    <a:pt x="86" y="393"/>
                  </a:lnTo>
                  <a:lnTo>
                    <a:pt x="93" y="395"/>
                  </a:lnTo>
                  <a:lnTo>
                    <a:pt x="100" y="397"/>
                  </a:lnTo>
                  <a:lnTo>
                    <a:pt x="108" y="399"/>
                  </a:lnTo>
                  <a:lnTo>
                    <a:pt x="117" y="401"/>
                  </a:lnTo>
                  <a:lnTo>
                    <a:pt x="125" y="402"/>
                  </a:lnTo>
                  <a:lnTo>
                    <a:pt x="129" y="403"/>
                  </a:lnTo>
                  <a:lnTo>
                    <a:pt x="134" y="404"/>
                  </a:lnTo>
                  <a:lnTo>
                    <a:pt x="142" y="404"/>
                  </a:lnTo>
                  <a:lnTo>
                    <a:pt x="151" y="405"/>
                  </a:lnTo>
                  <a:lnTo>
                    <a:pt x="160" y="405"/>
                  </a:lnTo>
                  <a:lnTo>
                    <a:pt x="169" y="405"/>
                  </a:lnTo>
                  <a:lnTo>
                    <a:pt x="180" y="405"/>
                  </a:lnTo>
                  <a:lnTo>
                    <a:pt x="190" y="405"/>
                  </a:lnTo>
                  <a:lnTo>
                    <a:pt x="200" y="404"/>
                  </a:lnTo>
                  <a:lnTo>
                    <a:pt x="209" y="402"/>
                  </a:lnTo>
                  <a:lnTo>
                    <a:pt x="219" y="401"/>
                  </a:lnTo>
                  <a:lnTo>
                    <a:pt x="227" y="398"/>
                  </a:lnTo>
                  <a:lnTo>
                    <a:pt x="236" y="396"/>
                  </a:lnTo>
                  <a:lnTo>
                    <a:pt x="244" y="394"/>
                  </a:lnTo>
                  <a:lnTo>
                    <a:pt x="252" y="390"/>
                  </a:lnTo>
                  <a:lnTo>
                    <a:pt x="260" y="387"/>
                  </a:lnTo>
                  <a:lnTo>
                    <a:pt x="267" y="384"/>
                  </a:lnTo>
                  <a:lnTo>
                    <a:pt x="274" y="380"/>
                  </a:lnTo>
                  <a:lnTo>
                    <a:pt x="281" y="376"/>
                  </a:lnTo>
                  <a:lnTo>
                    <a:pt x="287" y="372"/>
                  </a:lnTo>
                  <a:lnTo>
                    <a:pt x="293" y="367"/>
                  </a:lnTo>
                  <a:lnTo>
                    <a:pt x="299" y="362"/>
                  </a:lnTo>
                  <a:lnTo>
                    <a:pt x="305" y="357"/>
                  </a:lnTo>
                  <a:lnTo>
                    <a:pt x="310" y="352"/>
                  </a:lnTo>
                  <a:lnTo>
                    <a:pt x="314" y="347"/>
                  </a:lnTo>
                  <a:lnTo>
                    <a:pt x="319" y="341"/>
                  </a:lnTo>
                  <a:lnTo>
                    <a:pt x="323" y="336"/>
                  </a:lnTo>
                  <a:lnTo>
                    <a:pt x="326" y="330"/>
                  </a:lnTo>
                  <a:lnTo>
                    <a:pt x="330" y="324"/>
                  </a:lnTo>
                  <a:lnTo>
                    <a:pt x="333" y="318"/>
                  </a:lnTo>
                  <a:lnTo>
                    <a:pt x="335" y="313"/>
                  </a:lnTo>
                  <a:lnTo>
                    <a:pt x="338" y="307"/>
                  </a:lnTo>
                  <a:lnTo>
                    <a:pt x="340" y="300"/>
                  </a:lnTo>
                  <a:lnTo>
                    <a:pt x="341" y="294"/>
                  </a:lnTo>
                  <a:lnTo>
                    <a:pt x="342" y="288"/>
                  </a:lnTo>
                  <a:lnTo>
                    <a:pt x="343" y="282"/>
                  </a:lnTo>
                  <a:lnTo>
                    <a:pt x="344" y="275"/>
                  </a:lnTo>
                  <a:lnTo>
                    <a:pt x="344" y="269"/>
                  </a:lnTo>
                  <a:lnTo>
                    <a:pt x="344" y="262"/>
                  </a:lnTo>
                  <a:lnTo>
                    <a:pt x="343" y="256"/>
                  </a:lnTo>
                  <a:lnTo>
                    <a:pt x="343" y="250"/>
                  </a:lnTo>
                  <a:lnTo>
                    <a:pt x="342" y="244"/>
                  </a:lnTo>
                  <a:lnTo>
                    <a:pt x="341" y="239"/>
                  </a:lnTo>
                  <a:lnTo>
                    <a:pt x="339" y="233"/>
                  </a:lnTo>
                  <a:lnTo>
                    <a:pt x="338" y="228"/>
                  </a:lnTo>
                  <a:lnTo>
                    <a:pt x="336" y="223"/>
                  </a:lnTo>
                  <a:lnTo>
                    <a:pt x="334" y="219"/>
                  </a:lnTo>
                  <a:lnTo>
                    <a:pt x="332" y="214"/>
                  </a:lnTo>
                  <a:lnTo>
                    <a:pt x="329" y="210"/>
                  </a:lnTo>
                  <a:lnTo>
                    <a:pt x="326" y="206"/>
                  </a:lnTo>
                  <a:lnTo>
                    <a:pt x="324" y="202"/>
                  </a:lnTo>
                  <a:lnTo>
                    <a:pt x="321" y="199"/>
                  </a:lnTo>
                  <a:lnTo>
                    <a:pt x="318" y="195"/>
                  </a:lnTo>
                  <a:lnTo>
                    <a:pt x="314" y="192"/>
                  </a:lnTo>
                  <a:lnTo>
                    <a:pt x="307" y="186"/>
                  </a:lnTo>
                  <a:lnTo>
                    <a:pt x="304" y="183"/>
                  </a:lnTo>
                  <a:lnTo>
                    <a:pt x="300" y="180"/>
                  </a:lnTo>
                  <a:lnTo>
                    <a:pt x="296" y="178"/>
                  </a:lnTo>
                  <a:lnTo>
                    <a:pt x="292" y="175"/>
                  </a:lnTo>
                  <a:lnTo>
                    <a:pt x="288" y="173"/>
                  </a:lnTo>
                  <a:lnTo>
                    <a:pt x="284" y="171"/>
                  </a:lnTo>
                  <a:lnTo>
                    <a:pt x="276" y="167"/>
                  </a:lnTo>
                  <a:lnTo>
                    <a:pt x="271" y="165"/>
                  </a:lnTo>
                  <a:lnTo>
                    <a:pt x="267" y="163"/>
                  </a:lnTo>
                  <a:lnTo>
                    <a:pt x="258" y="160"/>
                  </a:lnTo>
                  <a:lnTo>
                    <a:pt x="249" y="158"/>
                  </a:lnTo>
                  <a:lnTo>
                    <a:pt x="232" y="152"/>
                  </a:lnTo>
                  <a:lnTo>
                    <a:pt x="215" y="148"/>
                  </a:lnTo>
                  <a:lnTo>
                    <a:pt x="199" y="144"/>
                  </a:lnTo>
                  <a:lnTo>
                    <a:pt x="192" y="142"/>
                  </a:lnTo>
                  <a:lnTo>
                    <a:pt x="185" y="140"/>
                  </a:lnTo>
                  <a:lnTo>
                    <a:pt x="178" y="138"/>
                  </a:lnTo>
                  <a:lnTo>
                    <a:pt x="176" y="137"/>
                  </a:lnTo>
                  <a:lnTo>
                    <a:pt x="173" y="135"/>
                  </a:lnTo>
                  <a:lnTo>
                    <a:pt x="168" y="133"/>
                  </a:lnTo>
                  <a:lnTo>
                    <a:pt x="164" y="130"/>
                  </a:lnTo>
                  <a:lnTo>
                    <a:pt x="162" y="128"/>
                  </a:lnTo>
                  <a:lnTo>
                    <a:pt x="161" y="126"/>
                  </a:lnTo>
                  <a:lnTo>
                    <a:pt x="159" y="125"/>
                  </a:lnTo>
                  <a:lnTo>
                    <a:pt x="158" y="123"/>
                  </a:lnTo>
                  <a:lnTo>
                    <a:pt x="157" y="121"/>
                  </a:lnTo>
                  <a:lnTo>
                    <a:pt x="157" y="118"/>
                  </a:lnTo>
                  <a:lnTo>
                    <a:pt x="156" y="117"/>
                  </a:lnTo>
                  <a:lnTo>
                    <a:pt x="156" y="114"/>
                  </a:lnTo>
                  <a:lnTo>
                    <a:pt x="157" y="110"/>
                  </a:lnTo>
                  <a:lnTo>
                    <a:pt x="157" y="107"/>
                  </a:lnTo>
                  <a:lnTo>
                    <a:pt x="158" y="104"/>
                  </a:lnTo>
                  <a:lnTo>
                    <a:pt x="159" y="101"/>
                  </a:lnTo>
                  <a:lnTo>
                    <a:pt x="161" y="99"/>
                  </a:lnTo>
                  <a:lnTo>
                    <a:pt x="163" y="96"/>
                  </a:lnTo>
                  <a:lnTo>
                    <a:pt x="164" y="95"/>
                  </a:lnTo>
                  <a:lnTo>
                    <a:pt x="165" y="94"/>
                  </a:lnTo>
                  <a:lnTo>
                    <a:pt x="169" y="92"/>
                  </a:lnTo>
                  <a:lnTo>
                    <a:pt x="172" y="90"/>
                  </a:lnTo>
                  <a:lnTo>
                    <a:pt x="175" y="89"/>
                  </a:lnTo>
                  <a:lnTo>
                    <a:pt x="179" y="87"/>
                  </a:lnTo>
                  <a:lnTo>
                    <a:pt x="184" y="86"/>
                  </a:lnTo>
                  <a:lnTo>
                    <a:pt x="189" y="85"/>
                  </a:lnTo>
                  <a:lnTo>
                    <a:pt x="194" y="85"/>
                  </a:lnTo>
                  <a:lnTo>
                    <a:pt x="200" y="85"/>
                  </a:lnTo>
                  <a:lnTo>
                    <a:pt x="206" y="85"/>
                  </a:lnTo>
                  <a:lnTo>
                    <a:pt x="215" y="85"/>
                  </a:lnTo>
                  <a:lnTo>
                    <a:pt x="219" y="85"/>
                  </a:lnTo>
                  <a:lnTo>
                    <a:pt x="223" y="86"/>
                  </a:lnTo>
                  <a:lnTo>
                    <a:pt x="227" y="87"/>
                  </a:lnTo>
                  <a:lnTo>
                    <a:pt x="231" y="88"/>
                  </a:lnTo>
                  <a:lnTo>
                    <a:pt x="234" y="90"/>
                  </a:lnTo>
                  <a:lnTo>
                    <a:pt x="238" y="92"/>
                  </a:lnTo>
                  <a:lnTo>
                    <a:pt x="240" y="93"/>
                  </a:lnTo>
                  <a:lnTo>
                    <a:pt x="241" y="94"/>
                  </a:lnTo>
                  <a:lnTo>
                    <a:pt x="242" y="95"/>
                  </a:lnTo>
                  <a:lnTo>
                    <a:pt x="244" y="97"/>
                  </a:lnTo>
                  <a:lnTo>
                    <a:pt x="247" y="100"/>
                  </a:lnTo>
                  <a:lnTo>
                    <a:pt x="249" y="104"/>
                  </a:lnTo>
                  <a:lnTo>
                    <a:pt x="251" y="109"/>
                  </a:lnTo>
                  <a:lnTo>
                    <a:pt x="252" y="111"/>
                  </a:lnTo>
                  <a:lnTo>
                    <a:pt x="252" y="114"/>
                  </a:lnTo>
                  <a:lnTo>
                    <a:pt x="253" y="117"/>
                  </a:lnTo>
                  <a:lnTo>
                    <a:pt x="253" y="119"/>
                  </a:lnTo>
                  <a:lnTo>
                    <a:pt x="253" y="123"/>
                  </a:lnTo>
                  <a:lnTo>
                    <a:pt x="253" y="126"/>
                  </a:lnTo>
                  <a:lnTo>
                    <a:pt x="362" y="12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6"/>
            <p:cNvSpPr>
              <a:spLocks/>
            </p:cNvSpPr>
            <p:nvPr/>
          </p:nvSpPr>
          <p:spPr bwMode="auto">
            <a:xfrm>
              <a:off x="4932363" y="2284413"/>
              <a:ext cx="312737" cy="614362"/>
            </a:xfrm>
            <a:custGeom>
              <a:avLst/>
              <a:gdLst/>
              <a:ahLst/>
              <a:cxnLst>
                <a:cxn ang="0">
                  <a:pos x="119" y="387"/>
                </a:cxn>
                <a:cxn ang="0">
                  <a:pos x="158" y="194"/>
                </a:cxn>
                <a:cxn ang="0">
                  <a:pos x="197" y="0"/>
                </a:cxn>
                <a:cxn ang="0">
                  <a:pos x="79" y="0"/>
                </a:cxn>
                <a:cxn ang="0">
                  <a:pos x="39" y="194"/>
                </a:cxn>
                <a:cxn ang="0">
                  <a:pos x="0" y="387"/>
                </a:cxn>
                <a:cxn ang="0">
                  <a:pos x="119" y="387"/>
                </a:cxn>
              </a:cxnLst>
              <a:rect l="0" t="0" r="r" b="b"/>
              <a:pathLst>
                <a:path w="197" h="387">
                  <a:moveTo>
                    <a:pt x="119" y="387"/>
                  </a:moveTo>
                  <a:lnTo>
                    <a:pt x="158" y="194"/>
                  </a:lnTo>
                  <a:lnTo>
                    <a:pt x="197" y="0"/>
                  </a:lnTo>
                  <a:lnTo>
                    <a:pt x="79" y="0"/>
                  </a:lnTo>
                  <a:lnTo>
                    <a:pt x="39" y="194"/>
                  </a:lnTo>
                  <a:lnTo>
                    <a:pt x="0" y="387"/>
                  </a:lnTo>
                  <a:lnTo>
                    <a:pt x="119" y="3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7"/>
            <p:cNvSpPr>
              <a:spLocks/>
            </p:cNvSpPr>
            <p:nvPr/>
          </p:nvSpPr>
          <p:spPr bwMode="auto">
            <a:xfrm>
              <a:off x="1727200" y="2974975"/>
              <a:ext cx="646112" cy="612775"/>
            </a:xfrm>
            <a:custGeom>
              <a:avLst/>
              <a:gdLst/>
              <a:ahLst/>
              <a:cxnLst>
                <a:cxn ang="0">
                  <a:pos x="304" y="226"/>
                </a:cxn>
                <a:cxn ang="0">
                  <a:pos x="315" y="224"/>
                </a:cxn>
                <a:cxn ang="0">
                  <a:pos x="326" y="221"/>
                </a:cxn>
                <a:cxn ang="0">
                  <a:pos x="336" y="218"/>
                </a:cxn>
                <a:cxn ang="0">
                  <a:pos x="346" y="213"/>
                </a:cxn>
                <a:cxn ang="0">
                  <a:pos x="356" y="208"/>
                </a:cxn>
                <a:cxn ang="0">
                  <a:pos x="364" y="202"/>
                </a:cxn>
                <a:cxn ang="0">
                  <a:pos x="372" y="195"/>
                </a:cxn>
                <a:cxn ang="0">
                  <a:pos x="379" y="187"/>
                </a:cxn>
                <a:cxn ang="0">
                  <a:pos x="385" y="179"/>
                </a:cxn>
                <a:cxn ang="0">
                  <a:pos x="391" y="170"/>
                </a:cxn>
                <a:cxn ang="0">
                  <a:pos x="395" y="160"/>
                </a:cxn>
                <a:cxn ang="0">
                  <a:pos x="400" y="150"/>
                </a:cxn>
                <a:cxn ang="0">
                  <a:pos x="402" y="142"/>
                </a:cxn>
                <a:cxn ang="0">
                  <a:pos x="404" y="134"/>
                </a:cxn>
                <a:cxn ang="0">
                  <a:pos x="406" y="122"/>
                </a:cxn>
                <a:cxn ang="0">
                  <a:pos x="407" y="111"/>
                </a:cxn>
                <a:cxn ang="0">
                  <a:pos x="406" y="98"/>
                </a:cxn>
                <a:cxn ang="0">
                  <a:pos x="405" y="90"/>
                </a:cxn>
                <a:cxn ang="0">
                  <a:pos x="401" y="76"/>
                </a:cxn>
                <a:cxn ang="0">
                  <a:pos x="398" y="67"/>
                </a:cxn>
                <a:cxn ang="0">
                  <a:pos x="393" y="58"/>
                </a:cxn>
                <a:cxn ang="0">
                  <a:pos x="388" y="48"/>
                </a:cxn>
                <a:cxn ang="0">
                  <a:pos x="381" y="40"/>
                </a:cxn>
                <a:cxn ang="0">
                  <a:pos x="375" y="34"/>
                </a:cxn>
                <a:cxn ang="0">
                  <a:pos x="369" y="28"/>
                </a:cxn>
                <a:cxn ang="0">
                  <a:pos x="358" y="21"/>
                </a:cxn>
                <a:cxn ang="0">
                  <a:pos x="347" y="14"/>
                </a:cxn>
                <a:cxn ang="0">
                  <a:pos x="334" y="9"/>
                </a:cxn>
                <a:cxn ang="0">
                  <a:pos x="319" y="5"/>
                </a:cxn>
                <a:cxn ang="0">
                  <a:pos x="303" y="1"/>
                </a:cxn>
                <a:cxn ang="0">
                  <a:pos x="285" y="0"/>
                </a:cxn>
                <a:cxn ang="0">
                  <a:pos x="79" y="0"/>
                </a:cxn>
                <a:cxn ang="0">
                  <a:pos x="0" y="386"/>
                </a:cxn>
                <a:cxn ang="0">
                  <a:pos x="178" y="93"/>
                </a:cxn>
                <a:cxn ang="0">
                  <a:pos x="258" y="93"/>
                </a:cxn>
                <a:cxn ang="0">
                  <a:pos x="266" y="95"/>
                </a:cxn>
                <a:cxn ang="0">
                  <a:pos x="272" y="98"/>
                </a:cxn>
                <a:cxn ang="0">
                  <a:pos x="276" y="103"/>
                </a:cxn>
                <a:cxn ang="0">
                  <a:pos x="280" y="108"/>
                </a:cxn>
                <a:cxn ang="0">
                  <a:pos x="282" y="114"/>
                </a:cxn>
                <a:cxn ang="0">
                  <a:pos x="285" y="121"/>
                </a:cxn>
                <a:cxn ang="0">
                  <a:pos x="285" y="130"/>
                </a:cxn>
                <a:cxn ang="0">
                  <a:pos x="283" y="139"/>
                </a:cxn>
                <a:cxn ang="0">
                  <a:pos x="280" y="147"/>
                </a:cxn>
                <a:cxn ang="0">
                  <a:pos x="275" y="155"/>
                </a:cxn>
                <a:cxn ang="0">
                  <a:pos x="270" y="160"/>
                </a:cxn>
                <a:cxn ang="0">
                  <a:pos x="264" y="165"/>
                </a:cxn>
                <a:cxn ang="0">
                  <a:pos x="259" y="168"/>
                </a:cxn>
                <a:cxn ang="0">
                  <a:pos x="248" y="171"/>
                </a:cxn>
                <a:cxn ang="0">
                  <a:pos x="238" y="173"/>
                </a:cxn>
                <a:cxn ang="0">
                  <a:pos x="231" y="174"/>
                </a:cxn>
                <a:cxn ang="0">
                  <a:pos x="162" y="174"/>
                </a:cxn>
                <a:cxn ang="0">
                  <a:pos x="361" y="386"/>
                </a:cxn>
              </a:cxnLst>
              <a:rect l="0" t="0" r="r" b="b"/>
              <a:pathLst>
                <a:path w="407" h="386">
                  <a:moveTo>
                    <a:pt x="298" y="227"/>
                  </a:moveTo>
                  <a:lnTo>
                    <a:pt x="304" y="226"/>
                  </a:lnTo>
                  <a:lnTo>
                    <a:pt x="309" y="226"/>
                  </a:lnTo>
                  <a:lnTo>
                    <a:pt x="315" y="224"/>
                  </a:lnTo>
                  <a:lnTo>
                    <a:pt x="321" y="223"/>
                  </a:lnTo>
                  <a:lnTo>
                    <a:pt x="326" y="221"/>
                  </a:lnTo>
                  <a:lnTo>
                    <a:pt x="331" y="220"/>
                  </a:lnTo>
                  <a:lnTo>
                    <a:pt x="336" y="218"/>
                  </a:lnTo>
                  <a:lnTo>
                    <a:pt x="342" y="216"/>
                  </a:lnTo>
                  <a:lnTo>
                    <a:pt x="346" y="213"/>
                  </a:lnTo>
                  <a:lnTo>
                    <a:pt x="351" y="211"/>
                  </a:lnTo>
                  <a:lnTo>
                    <a:pt x="356" y="208"/>
                  </a:lnTo>
                  <a:lnTo>
                    <a:pt x="360" y="205"/>
                  </a:lnTo>
                  <a:lnTo>
                    <a:pt x="364" y="202"/>
                  </a:lnTo>
                  <a:lnTo>
                    <a:pt x="368" y="198"/>
                  </a:lnTo>
                  <a:lnTo>
                    <a:pt x="372" y="195"/>
                  </a:lnTo>
                  <a:lnTo>
                    <a:pt x="375" y="191"/>
                  </a:lnTo>
                  <a:lnTo>
                    <a:pt x="379" y="187"/>
                  </a:lnTo>
                  <a:lnTo>
                    <a:pt x="382" y="183"/>
                  </a:lnTo>
                  <a:lnTo>
                    <a:pt x="385" y="179"/>
                  </a:lnTo>
                  <a:lnTo>
                    <a:pt x="388" y="174"/>
                  </a:lnTo>
                  <a:lnTo>
                    <a:pt x="391" y="170"/>
                  </a:lnTo>
                  <a:lnTo>
                    <a:pt x="393" y="165"/>
                  </a:lnTo>
                  <a:lnTo>
                    <a:pt x="395" y="160"/>
                  </a:lnTo>
                  <a:lnTo>
                    <a:pt x="398" y="155"/>
                  </a:lnTo>
                  <a:lnTo>
                    <a:pt x="400" y="150"/>
                  </a:lnTo>
                  <a:lnTo>
                    <a:pt x="401" y="145"/>
                  </a:lnTo>
                  <a:lnTo>
                    <a:pt x="402" y="142"/>
                  </a:lnTo>
                  <a:lnTo>
                    <a:pt x="402" y="139"/>
                  </a:lnTo>
                  <a:lnTo>
                    <a:pt x="404" y="134"/>
                  </a:lnTo>
                  <a:lnTo>
                    <a:pt x="405" y="128"/>
                  </a:lnTo>
                  <a:lnTo>
                    <a:pt x="406" y="122"/>
                  </a:lnTo>
                  <a:lnTo>
                    <a:pt x="406" y="116"/>
                  </a:lnTo>
                  <a:lnTo>
                    <a:pt x="407" y="111"/>
                  </a:lnTo>
                  <a:lnTo>
                    <a:pt x="407" y="103"/>
                  </a:lnTo>
                  <a:lnTo>
                    <a:pt x="406" y="98"/>
                  </a:lnTo>
                  <a:lnTo>
                    <a:pt x="406" y="94"/>
                  </a:lnTo>
                  <a:lnTo>
                    <a:pt x="405" y="90"/>
                  </a:lnTo>
                  <a:lnTo>
                    <a:pt x="404" y="85"/>
                  </a:lnTo>
                  <a:lnTo>
                    <a:pt x="401" y="76"/>
                  </a:lnTo>
                  <a:lnTo>
                    <a:pt x="400" y="72"/>
                  </a:lnTo>
                  <a:lnTo>
                    <a:pt x="398" y="67"/>
                  </a:lnTo>
                  <a:lnTo>
                    <a:pt x="396" y="62"/>
                  </a:lnTo>
                  <a:lnTo>
                    <a:pt x="393" y="58"/>
                  </a:lnTo>
                  <a:lnTo>
                    <a:pt x="391" y="53"/>
                  </a:lnTo>
                  <a:lnTo>
                    <a:pt x="388" y="48"/>
                  </a:lnTo>
                  <a:lnTo>
                    <a:pt x="385" y="44"/>
                  </a:lnTo>
                  <a:lnTo>
                    <a:pt x="381" y="40"/>
                  </a:lnTo>
                  <a:lnTo>
                    <a:pt x="377" y="36"/>
                  </a:lnTo>
                  <a:lnTo>
                    <a:pt x="375" y="34"/>
                  </a:lnTo>
                  <a:lnTo>
                    <a:pt x="373" y="31"/>
                  </a:lnTo>
                  <a:lnTo>
                    <a:pt x="369" y="28"/>
                  </a:lnTo>
                  <a:lnTo>
                    <a:pt x="364" y="24"/>
                  </a:lnTo>
                  <a:lnTo>
                    <a:pt x="358" y="21"/>
                  </a:lnTo>
                  <a:lnTo>
                    <a:pt x="353" y="17"/>
                  </a:lnTo>
                  <a:lnTo>
                    <a:pt x="347" y="14"/>
                  </a:lnTo>
                  <a:lnTo>
                    <a:pt x="341" y="11"/>
                  </a:lnTo>
                  <a:lnTo>
                    <a:pt x="334" y="9"/>
                  </a:lnTo>
                  <a:lnTo>
                    <a:pt x="327" y="6"/>
                  </a:lnTo>
                  <a:lnTo>
                    <a:pt x="319" y="5"/>
                  </a:lnTo>
                  <a:lnTo>
                    <a:pt x="311" y="3"/>
                  </a:lnTo>
                  <a:lnTo>
                    <a:pt x="303" y="1"/>
                  </a:lnTo>
                  <a:lnTo>
                    <a:pt x="294" y="0"/>
                  </a:lnTo>
                  <a:lnTo>
                    <a:pt x="285" y="0"/>
                  </a:lnTo>
                  <a:lnTo>
                    <a:pt x="275" y="0"/>
                  </a:lnTo>
                  <a:lnTo>
                    <a:pt x="79" y="0"/>
                  </a:lnTo>
                  <a:lnTo>
                    <a:pt x="39" y="193"/>
                  </a:lnTo>
                  <a:lnTo>
                    <a:pt x="0" y="386"/>
                  </a:lnTo>
                  <a:lnTo>
                    <a:pt x="118" y="386"/>
                  </a:lnTo>
                  <a:lnTo>
                    <a:pt x="178" y="93"/>
                  </a:lnTo>
                  <a:lnTo>
                    <a:pt x="254" y="93"/>
                  </a:lnTo>
                  <a:lnTo>
                    <a:pt x="258" y="93"/>
                  </a:lnTo>
                  <a:lnTo>
                    <a:pt x="262" y="94"/>
                  </a:lnTo>
                  <a:lnTo>
                    <a:pt x="266" y="95"/>
                  </a:lnTo>
                  <a:lnTo>
                    <a:pt x="269" y="96"/>
                  </a:lnTo>
                  <a:lnTo>
                    <a:pt x="272" y="98"/>
                  </a:lnTo>
                  <a:lnTo>
                    <a:pt x="274" y="101"/>
                  </a:lnTo>
                  <a:lnTo>
                    <a:pt x="276" y="103"/>
                  </a:lnTo>
                  <a:lnTo>
                    <a:pt x="279" y="105"/>
                  </a:lnTo>
                  <a:lnTo>
                    <a:pt x="280" y="108"/>
                  </a:lnTo>
                  <a:lnTo>
                    <a:pt x="281" y="111"/>
                  </a:lnTo>
                  <a:lnTo>
                    <a:pt x="282" y="114"/>
                  </a:lnTo>
                  <a:lnTo>
                    <a:pt x="283" y="116"/>
                  </a:lnTo>
                  <a:lnTo>
                    <a:pt x="285" y="121"/>
                  </a:lnTo>
                  <a:lnTo>
                    <a:pt x="285" y="126"/>
                  </a:lnTo>
                  <a:lnTo>
                    <a:pt x="285" y="130"/>
                  </a:lnTo>
                  <a:lnTo>
                    <a:pt x="284" y="135"/>
                  </a:lnTo>
                  <a:lnTo>
                    <a:pt x="283" y="139"/>
                  </a:lnTo>
                  <a:lnTo>
                    <a:pt x="282" y="143"/>
                  </a:lnTo>
                  <a:lnTo>
                    <a:pt x="280" y="147"/>
                  </a:lnTo>
                  <a:lnTo>
                    <a:pt x="278" y="151"/>
                  </a:lnTo>
                  <a:lnTo>
                    <a:pt x="275" y="155"/>
                  </a:lnTo>
                  <a:lnTo>
                    <a:pt x="272" y="159"/>
                  </a:lnTo>
                  <a:lnTo>
                    <a:pt x="270" y="160"/>
                  </a:lnTo>
                  <a:lnTo>
                    <a:pt x="268" y="162"/>
                  </a:lnTo>
                  <a:lnTo>
                    <a:pt x="264" y="165"/>
                  </a:lnTo>
                  <a:lnTo>
                    <a:pt x="262" y="166"/>
                  </a:lnTo>
                  <a:lnTo>
                    <a:pt x="259" y="168"/>
                  </a:lnTo>
                  <a:lnTo>
                    <a:pt x="254" y="170"/>
                  </a:lnTo>
                  <a:lnTo>
                    <a:pt x="248" y="171"/>
                  </a:lnTo>
                  <a:lnTo>
                    <a:pt x="242" y="173"/>
                  </a:lnTo>
                  <a:lnTo>
                    <a:pt x="238" y="173"/>
                  </a:lnTo>
                  <a:lnTo>
                    <a:pt x="235" y="174"/>
                  </a:lnTo>
                  <a:lnTo>
                    <a:pt x="231" y="174"/>
                  </a:lnTo>
                  <a:lnTo>
                    <a:pt x="227" y="174"/>
                  </a:lnTo>
                  <a:lnTo>
                    <a:pt x="162" y="174"/>
                  </a:lnTo>
                  <a:lnTo>
                    <a:pt x="236" y="386"/>
                  </a:lnTo>
                  <a:lnTo>
                    <a:pt x="361" y="386"/>
                  </a:lnTo>
                  <a:lnTo>
                    <a:pt x="298" y="2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8"/>
            <p:cNvSpPr>
              <a:spLocks/>
            </p:cNvSpPr>
            <p:nvPr/>
          </p:nvSpPr>
          <p:spPr bwMode="auto">
            <a:xfrm>
              <a:off x="5191125" y="2284413"/>
              <a:ext cx="646112" cy="614362"/>
            </a:xfrm>
            <a:custGeom>
              <a:avLst/>
              <a:gdLst/>
              <a:ahLst/>
              <a:cxnLst>
                <a:cxn ang="0">
                  <a:pos x="304" y="227"/>
                </a:cxn>
                <a:cxn ang="0">
                  <a:pos x="316" y="225"/>
                </a:cxn>
                <a:cxn ang="0">
                  <a:pos x="327" y="222"/>
                </a:cxn>
                <a:cxn ang="0">
                  <a:pos x="337" y="218"/>
                </a:cxn>
                <a:cxn ang="0">
                  <a:pos x="347" y="213"/>
                </a:cxn>
                <a:cxn ang="0">
                  <a:pos x="356" y="208"/>
                </a:cxn>
                <a:cxn ang="0">
                  <a:pos x="365" y="202"/>
                </a:cxn>
                <a:cxn ang="0">
                  <a:pos x="372" y="195"/>
                </a:cxn>
                <a:cxn ang="0">
                  <a:pos x="379" y="187"/>
                </a:cxn>
                <a:cxn ang="0">
                  <a:pos x="386" y="179"/>
                </a:cxn>
                <a:cxn ang="0">
                  <a:pos x="391" y="170"/>
                </a:cxn>
                <a:cxn ang="0">
                  <a:pos x="396" y="161"/>
                </a:cxn>
                <a:cxn ang="0">
                  <a:pos x="400" y="150"/>
                </a:cxn>
                <a:cxn ang="0">
                  <a:pos x="403" y="142"/>
                </a:cxn>
                <a:cxn ang="0">
                  <a:pos x="404" y="134"/>
                </a:cxn>
                <a:cxn ang="0">
                  <a:pos x="406" y="123"/>
                </a:cxn>
                <a:cxn ang="0">
                  <a:pos x="407" y="111"/>
                </a:cxn>
                <a:cxn ang="0">
                  <a:pos x="407" y="99"/>
                </a:cxn>
                <a:cxn ang="0">
                  <a:pos x="405" y="90"/>
                </a:cxn>
                <a:cxn ang="0">
                  <a:pos x="402" y="77"/>
                </a:cxn>
                <a:cxn ang="0">
                  <a:pos x="398" y="67"/>
                </a:cxn>
                <a:cxn ang="0">
                  <a:pos x="394" y="58"/>
                </a:cxn>
                <a:cxn ang="0">
                  <a:pos x="389" y="49"/>
                </a:cxn>
                <a:cxn ang="0">
                  <a:pos x="382" y="40"/>
                </a:cxn>
                <a:cxn ang="0">
                  <a:pos x="376" y="34"/>
                </a:cxn>
                <a:cxn ang="0">
                  <a:pos x="369" y="28"/>
                </a:cxn>
                <a:cxn ang="0">
                  <a:pos x="359" y="21"/>
                </a:cxn>
                <a:cxn ang="0">
                  <a:pos x="347" y="14"/>
                </a:cxn>
                <a:cxn ang="0">
                  <a:pos x="334" y="9"/>
                </a:cxn>
                <a:cxn ang="0">
                  <a:pos x="320" y="5"/>
                </a:cxn>
                <a:cxn ang="0">
                  <a:pos x="304" y="2"/>
                </a:cxn>
                <a:cxn ang="0">
                  <a:pos x="285" y="0"/>
                </a:cxn>
                <a:cxn ang="0">
                  <a:pos x="79" y="0"/>
                </a:cxn>
                <a:cxn ang="0">
                  <a:pos x="0" y="387"/>
                </a:cxn>
                <a:cxn ang="0">
                  <a:pos x="177" y="94"/>
                </a:cxn>
                <a:cxn ang="0">
                  <a:pos x="258" y="94"/>
                </a:cxn>
                <a:cxn ang="0">
                  <a:pos x="266" y="96"/>
                </a:cxn>
                <a:cxn ang="0">
                  <a:pos x="272" y="99"/>
                </a:cxn>
                <a:cxn ang="0">
                  <a:pos x="276" y="104"/>
                </a:cxn>
                <a:cxn ang="0">
                  <a:pos x="280" y="109"/>
                </a:cxn>
                <a:cxn ang="0">
                  <a:pos x="282" y="114"/>
                </a:cxn>
                <a:cxn ang="0">
                  <a:pos x="284" y="122"/>
                </a:cxn>
                <a:cxn ang="0">
                  <a:pos x="284" y="131"/>
                </a:cxn>
                <a:cxn ang="0">
                  <a:pos x="283" y="139"/>
                </a:cxn>
                <a:cxn ang="0">
                  <a:pos x="280" y="148"/>
                </a:cxn>
                <a:cxn ang="0">
                  <a:pos x="275" y="155"/>
                </a:cxn>
                <a:cxn ang="0">
                  <a:pos x="270" y="161"/>
                </a:cxn>
                <a:cxn ang="0">
                  <a:pos x="264" y="165"/>
                </a:cxn>
                <a:cxn ang="0">
                  <a:pos x="259" y="168"/>
                </a:cxn>
                <a:cxn ang="0">
                  <a:pos x="248" y="172"/>
                </a:cxn>
                <a:cxn ang="0">
                  <a:pos x="238" y="174"/>
                </a:cxn>
                <a:cxn ang="0">
                  <a:pos x="231" y="174"/>
                </a:cxn>
                <a:cxn ang="0">
                  <a:pos x="162" y="175"/>
                </a:cxn>
                <a:cxn ang="0">
                  <a:pos x="361" y="387"/>
                </a:cxn>
              </a:cxnLst>
              <a:rect l="0" t="0" r="r" b="b"/>
              <a:pathLst>
                <a:path w="407" h="387">
                  <a:moveTo>
                    <a:pt x="298" y="227"/>
                  </a:moveTo>
                  <a:lnTo>
                    <a:pt x="304" y="227"/>
                  </a:lnTo>
                  <a:lnTo>
                    <a:pt x="310" y="226"/>
                  </a:lnTo>
                  <a:lnTo>
                    <a:pt x="316" y="225"/>
                  </a:lnTo>
                  <a:lnTo>
                    <a:pt x="321" y="224"/>
                  </a:lnTo>
                  <a:lnTo>
                    <a:pt x="327" y="222"/>
                  </a:lnTo>
                  <a:lnTo>
                    <a:pt x="332" y="220"/>
                  </a:lnTo>
                  <a:lnTo>
                    <a:pt x="337" y="218"/>
                  </a:lnTo>
                  <a:lnTo>
                    <a:pt x="342" y="216"/>
                  </a:lnTo>
                  <a:lnTo>
                    <a:pt x="347" y="213"/>
                  </a:lnTo>
                  <a:lnTo>
                    <a:pt x="352" y="211"/>
                  </a:lnTo>
                  <a:lnTo>
                    <a:pt x="356" y="208"/>
                  </a:lnTo>
                  <a:lnTo>
                    <a:pt x="361" y="205"/>
                  </a:lnTo>
                  <a:lnTo>
                    <a:pt x="365" y="202"/>
                  </a:lnTo>
                  <a:lnTo>
                    <a:pt x="368" y="199"/>
                  </a:lnTo>
                  <a:lnTo>
                    <a:pt x="372" y="195"/>
                  </a:lnTo>
                  <a:lnTo>
                    <a:pt x="376" y="191"/>
                  </a:lnTo>
                  <a:lnTo>
                    <a:pt x="379" y="187"/>
                  </a:lnTo>
                  <a:lnTo>
                    <a:pt x="383" y="183"/>
                  </a:lnTo>
                  <a:lnTo>
                    <a:pt x="386" y="179"/>
                  </a:lnTo>
                  <a:lnTo>
                    <a:pt x="389" y="175"/>
                  </a:lnTo>
                  <a:lnTo>
                    <a:pt x="391" y="170"/>
                  </a:lnTo>
                  <a:lnTo>
                    <a:pt x="394" y="165"/>
                  </a:lnTo>
                  <a:lnTo>
                    <a:pt x="396" y="161"/>
                  </a:lnTo>
                  <a:lnTo>
                    <a:pt x="398" y="155"/>
                  </a:lnTo>
                  <a:lnTo>
                    <a:pt x="400" y="150"/>
                  </a:lnTo>
                  <a:lnTo>
                    <a:pt x="402" y="145"/>
                  </a:lnTo>
                  <a:lnTo>
                    <a:pt x="403" y="142"/>
                  </a:lnTo>
                  <a:lnTo>
                    <a:pt x="403" y="140"/>
                  </a:lnTo>
                  <a:lnTo>
                    <a:pt x="404" y="134"/>
                  </a:lnTo>
                  <a:lnTo>
                    <a:pt x="405" y="129"/>
                  </a:lnTo>
                  <a:lnTo>
                    <a:pt x="406" y="123"/>
                  </a:lnTo>
                  <a:lnTo>
                    <a:pt x="407" y="117"/>
                  </a:lnTo>
                  <a:lnTo>
                    <a:pt x="407" y="111"/>
                  </a:lnTo>
                  <a:lnTo>
                    <a:pt x="407" y="103"/>
                  </a:lnTo>
                  <a:lnTo>
                    <a:pt x="407" y="99"/>
                  </a:lnTo>
                  <a:lnTo>
                    <a:pt x="406" y="95"/>
                  </a:lnTo>
                  <a:lnTo>
                    <a:pt x="405" y="90"/>
                  </a:lnTo>
                  <a:lnTo>
                    <a:pt x="404" y="86"/>
                  </a:lnTo>
                  <a:lnTo>
                    <a:pt x="402" y="77"/>
                  </a:lnTo>
                  <a:lnTo>
                    <a:pt x="400" y="72"/>
                  </a:lnTo>
                  <a:lnTo>
                    <a:pt x="398" y="67"/>
                  </a:lnTo>
                  <a:lnTo>
                    <a:pt x="397" y="63"/>
                  </a:lnTo>
                  <a:lnTo>
                    <a:pt x="394" y="58"/>
                  </a:lnTo>
                  <a:lnTo>
                    <a:pt x="391" y="54"/>
                  </a:lnTo>
                  <a:lnTo>
                    <a:pt x="389" y="49"/>
                  </a:lnTo>
                  <a:lnTo>
                    <a:pt x="385" y="45"/>
                  </a:lnTo>
                  <a:lnTo>
                    <a:pt x="382" y="40"/>
                  </a:lnTo>
                  <a:lnTo>
                    <a:pt x="378" y="36"/>
                  </a:lnTo>
                  <a:lnTo>
                    <a:pt x="376" y="34"/>
                  </a:lnTo>
                  <a:lnTo>
                    <a:pt x="374" y="32"/>
                  </a:lnTo>
                  <a:lnTo>
                    <a:pt x="369" y="28"/>
                  </a:lnTo>
                  <a:lnTo>
                    <a:pt x="364" y="24"/>
                  </a:lnTo>
                  <a:lnTo>
                    <a:pt x="359" y="21"/>
                  </a:lnTo>
                  <a:lnTo>
                    <a:pt x="354" y="18"/>
                  </a:lnTo>
                  <a:lnTo>
                    <a:pt x="347" y="14"/>
                  </a:lnTo>
                  <a:lnTo>
                    <a:pt x="341" y="12"/>
                  </a:lnTo>
                  <a:lnTo>
                    <a:pt x="334" y="9"/>
                  </a:lnTo>
                  <a:lnTo>
                    <a:pt x="327" y="7"/>
                  </a:lnTo>
                  <a:lnTo>
                    <a:pt x="320" y="5"/>
                  </a:lnTo>
                  <a:lnTo>
                    <a:pt x="312" y="3"/>
                  </a:lnTo>
                  <a:lnTo>
                    <a:pt x="304" y="2"/>
                  </a:lnTo>
                  <a:lnTo>
                    <a:pt x="295" y="1"/>
                  </a:lnTo>
                  <a:lnTo>
                    <a:pt x="285" y="0"/>
                  </a:lnTo>
                  <a:lnTo>
                    <a:pt x="276" y="0"/>
                  </a:lnTo>
                  <a:lnTo>
                    <a:pt x="79" y="0"/>
                  </a:lnTo>
                  <a:lnTo>
                    <a:pt x="39" y="194"/>
                  </a:lnTo>
                  <a:lnTo>
                    <a:pt x="0" y="387"/>
                  </a:lnTo>
                  <a:lnTo>
                    <a:pt x="118" y="387"/>
                  </a:lnTo>
                  <a:lnTo>
                    <a:pt x="177" y="94"/>
                  </a:lnTo>
                  <a:lnTo>
                    <a:pt x="254" y="94"/>
                  </a:lnTo>
                  <a:lnTo>
                    <a:pt x="258" y="94"/>
                  </a:lnTo>
                  <a:lnTo>
                    <a:pt x="262" y="95"/>
                  </a:lnTo>
                  <a:lnTo>
                    <a:pt x="266" y="96"/>
                  </a:lnTo>
                  <a:lnTo>
                    <a:pt x="269" y="97"/>
                  </a:lnTo>
                  <a:lnTo>
                    <a:pt x="272" y="99"/>
                  </a:lnTo>
                  <a:lnTo>
                    <a:pt x="274" y="101"/>
                  </a:lnTo>
                  <a:lnTo>
                    <a:pt x="276" y="104"/>
                  </a:lnTo>
                  <a:lnTo>
                    <a:pt x="278" y="106"/>
                  </a:lnTo>
                  <a:lnTo>
                    <a:pt x="280" y="109"/>
                  </a:lnTo>
                  <a:lnTo>
                    <a:pt x="281" y="112"/>
                  </a:lnTo>
                  <a:lnTo>
                    <a:pt x="282" y="114"/>
                  </a:lnTo>
                  <a:lnTo>
                    <a:pt x="283" y="117"/>
                  </a:lnTo>
                  <a:lnTo>
                    <a:pt x="284" y="122"/>
                  </a:lnTo>
                  <a:lnTo>
                    <a:pt x="284" y="127"/>
                  </a:lnTo>
                  <a:lnTo>
                    <a:pt x="284" y="131"/>
                  </a:lnTo>
                  <a:lnTo>
                    <a:pt x="284" y="135"/>
                  </a:lnTo>
                  <a:lnTo>
                    <a:pt x="283" y="139"/>
                  </a:lnTo>
                  <a:lnTo>
                    <a:pt x="282" y="144"/>
                  </a:lnTo>
                  <a:lnTo>
                    <a:pt x="280" y="148"/>
                  </a:lnTo>
                  <a:lnTo>
                    <a:pt x="277" y="152"/>
                  </a:lnTo>
                  <a:lnTo>
                    <a:pt x="275" y="155"/>
                  </a:lnTo>
                  <a:lnTo>
                    <a:pt x="271" y="159"/>
                  </a:lnTo>
                  <a:lnTo>
                    <a:pt x="270" y="161"/>
                  </a:lnTo>
                  <a:lnTo>
                    <a:pt x="268" y="162"/>
                  </a:lnTo>
                  <a:lnTo>
                    <a:pt x="264" y="165"/>
                  </a:lnTo>
                  <a:lnTo>
                    <a:pt x="262" y="167"/>
                  </a:lnTo>
                  <a:lnTo>
                    <a:pt x="259" y="168"/>
                  </a:lnTo>
                  <a:lnTo>
                    <a:pt x="254" y="170"/>
                  </a:lnTo>
                  <a:lnTo>
                    <a:pt x="248" y="172"/>
                  </a:lnTo>
                  <a:lnTo>
                    <a:pt x="241" y="173"/>
                  </a:lnTo>
                  <a:lnTo>
                    <a:pt x="238" y="174"/>
                  </a:lnTo>
                  <a:lnTo>
                    <a:pt x="234" y="174"/>
                  </a:lnTo>
                  <a:lnTo>
                    <a:pt x="231" y="174"/>
                  </a:lnTo>
                  <a:lnTo>
                    <a:pt x="227" y="175"/>
                  </a:lnTo>
                  <a:lnTo>
                    <a:pt x="162" y="175"/>
                  </a:lnTo>
                  <a:lnTo>
                    <a:pt x="235" y="387"/>
                  </a:lnTo>
                  <a:lnTo>
                    <a:pt x="361" y="387"/>
                  </a:lnTo>
                  <a:lnTo>
                    <a:pt x="298" y="2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9"/>
            <p:cNvSpPr>
              <a:spLocks noEditPoints="1"/>
            </p:cNvSpPr>
            <p:nvPr/>
          </p:nvSpPr>
          <p:spPr bwMode="auto">
            <a:xfrm>
              <a:off x="4275138" y="2284413"/>
              <a:ext cx="663575" cy="614362"/>
            </a:xfrm>
            <a:custGeom>
              <a:avLst/>
              <a:gdLst/>
              <a:ahLst/>
              <a:cxnLst>
                <a:cxn ang="0">
                  <a:pos x="283" y="241"/>
                </a:cxn>
                <a:cxn ang="0">
                  <a:pos x="203" y="241"/>
                </a:cxn>
                <a:cxn ang="0">
                  <a:pos x="265" y="129"/>
                </a:cxn>
                <a:cxn ang="0">
                  <a:pos x="283" y="241"/>
                </a:cxn>
                <a:cxn ang="0">
                  <a:pos x="125" y="387"/>
                </a:cxn>
                <a:cxn ang="0">
                  <a:pos x="159" y="325"/>
                </a:cxn>
                <a:cxn ang="0">
                  <a:pos x="295" y="325"/>
                </a:cxn>
                <a:cxn ang="0">
                  <a:pos x="305" y="387"/>
                </a:cxn>
                <a:cxn ang="0">
                  <a:pos x="418" y="387"/>
                </a:cxn>
                <a:cxn ang="0">
                  <a:pos x="381" y="194"/>
                </a:cxn>
                <a:cxn ang="0">
                  <a:pos x="345" y="0"/>
                </a:cxn>
                <a:cxn ang="0">
                  <a:pos x="231" y="0"/>
                </a:cxn>
                <a:cxn ang="0">
                  <a:pos x="115" y="194"/>
                </a:cxn>
                <a:cxn ang="0">
                  <a:pos x="0" y="387"/>
                </a:cxn>
                <a:cxn ang="0">
                  <a:pos x="125" y="387"/>
                </a:cxn>
              </a:cxnLst>
              <a:rect l="0" t="0" r="r" b="b"/>
              <a:pathLst>
                <a:path w="418" h="387">
                  <a:moveTo>
                    <a:pt x="283" y="241"/>
                  </a:moveTo>
                  <a:lnTo>
                    <a:pt x="203" y="241"/>
                  </a:lnTo>
                  <a:lnTo>
                    <a:pt x="265" y="129"/>
                  </a:lnTo>
                  <a:lnTo>
                    <a:pt x="283" y="241"/>
                  </a:lnTo>
                  <a:close/>
                  <a:moveTo>
                    <a:pt x="125" y="387"/>
                  </a:moveTo>
                  <a:lnTo>
                    <a:pt x="159" y="325"/>
                  </a:lnTo>
                  <a:lnTo>
                    <a:pt x="295" y="325"/>
                  </a:lnTo>
                  <a:lnTo>
                    <a:pt x="305" y="387"/>
                  </a:lnTo>
                  <a:lnTo>
                    <a:pt x="418" y="387"/>
                  </a:lnTo>
                  <a:lnTo>
                    <a:pt x="381" y="194"/>
                  </a:lnTo>
                  <a:lnTo>
                    <a:pt x="345" y="0"/>
                  </a:lnTo>
                  <a:lnTo>
                    <a:pt x="231" y="0"/>
                  </a:lnTo>
                  <a:lnTo>
                    <a:pt x="115" y="194"/>
                  </a:lnTo>
                  <a:lnTo>
                    <a:pt x="0" y="387"/>
                  </a:lnTo>
                  <a:lnTo>
                    <a:pt x="125" y="3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0"/>
            <p:cNvSpPr>
              <a:spLocks noEditPoints="1"/>
            </p:cNvSpPr>
            <p:nvPr/>
          </p:nvSpPr>
          <p:spPr bwMode="auto">
            <a:xfrm>
              <a:off x="1182688" y="2974975"/>
              <a:ext cx="620712" cy="612775"/>
            </a:xfrm>
            <a:custGeom>
              <a:avLst/>
              <a:gdLst/>
              <a:ahLst/>
              <a:cxnLst>
                <a:cxn ang="0">
                  <a:pos x="177" y="93"/>
                </a:cxn>
                <a:cxn ang="0">
                  <a:pos x="239" y="93"/>
                </a:cxn>
                <a:cxn ang="0">
                  <a:pos x="252" y="95"/>
                </a:cxn>
                <a:cxn ang="0">
                  <a:pos x="260" y="98"/>
                </a:cxn>
                <a:cxn ang="0">
                  <a:pos x="265" y="101"/>
                </a:cxn>
                <a:cxn ang="0">
                  <a:pos x="268" y="104"/>
                </a:cxn>
                <a:cxn ang="0">
                  <a:pos x="272" y="109"/>
                </a:cxn>
                <a:cxn ang="0">
                  <a:pos x="274" y="115"/>
                </a:cxn>
                <a:cxn ang="0">
                  <a:pos x="275" y="123"/>
                </a:cxn>
                <a:cxn ang="0">
                  <a:pos x="275" y="131"/>
                </a:cxn>
                <a:cxn ang="0">
                  <a:pos x="274" y="137"/>
                </a:cxn>
                <a:cxn ang="0">
                  <a:pos x="272" y="144"/>
                </a:cxn>
                <a:cxn ang="0">
                  <a:pos x="269" y="152"/>
                </a:cxn>
                <a:cxn ang="0">
                  <a:pos x="263" y="158"/>
                </a:cxn>
                <a:cxn ang="0">
                  <a:pos x="258" y="163"/>
                </a:cxn>
                <a:cxn ang="0">
                  <a:pos x="254" y="166"/>
                </a:cxn>
                <a:cxn ang="0">
                  <a:pos x="249" y="168"/>
                </a:cxn>
                <a:cxn ang="0">
                  <a:pos x="244" y="170"/>
                </a:cxn>
                <a:cxn ang="0">
                  <a:pos x="239" y="171"/>
                </a:cxn>
                <a:cxn ang="0">
                  <a:pos x="232" y="172"/>
                </a:cxn>
                <a:cxn ang="0">
                  <a:pos x="159" y="172"/>
                </a:cxn>
                <a:cxn ang="0">
                  <a:pos x="142" y="266"/>
                </a:cxn>
                <a:cxn ang="0">
                  <a:pos x="250" y="266"/>
                </a:cxn>
                <a:cxn ang="0">
                  <a:pos x="269" y="264"/>
                </a:cxn>
                <a:cxn ang="0">
                  <a:pos x="285" y="261"/>
                </a:cxn>
                <a:cxn ang="0">
                  <a:pos x="293" y="258"/>
                </a:cxn>
                <a:cxn ang="0">
                  <a:pos x="308" y="253"/>
                </a:cxn>
                <a:cxn ang="0">
                  <a:pos x="321" y="247"/>
                </a:cxn>
                <a:cxn ang="0">
                  <a:pos x="332" y="240"/>
                </a:cxn>
                <a:cxn ang="0">
                  <a:pos x="343" y="231"/>
                </a:cxn>
                <a:cxn ang="0">
                  <a:pos x="353" y="222"/>
                </a:cxn>
                <a:cxn ang="0">
                  <a:pos x="361" y="212"/>
                </a:cxn>
                <a:cxn ang="0">
                  <a:pos x="368" y="202"/>
                </a:cxn>
                <a:cxn ang="0">
                  <a:pos x="374" y="191"/>
                </a:cxn>
                <a:cxn ang="0">
                  <a:pos x="379" y="179"/>
                </a:cxn>
                <a:cxn ang="0">
                  <a:pos x="383" y="168"/>
                </a:cxn>
                <a:cxn ang="0">
                  <a:pos x="386" y="155"/>
                </a:cxn>
                <a:cxn ang="0">
                  <a:pos x="389" y="143"/>
                </a:cxn>
                <a:cxn ang="0">
                  <a:pos x="391" y="131"/>
                </a:cxn>
                <a:cxn ang="0">
                  <a:pos x="391" y="121"/>
                </a:cxn>
                <a:cxn ang="0">
                  <a:pos x="391" y="110"/>
                </a:cxn>
                <a:cxn ang="0">
                  <a:pos x="388" y="88"/>
                </a:cxn>
                <a:cxn ang="0">
                  <a:pos x="385" y="78"/>
                </a:cxn>
                <a:cxn ang="0">
                  <a:pos x="383" y="72"/>
                </a:cxn>
                <a:cxn ang="0">
                  <a:pos x="378" y="62"/>
                </a:cxn>
                <a:cxn ang="0">
                  <a:pos x="372" y="51"/>
                </a:cxn>
                <a:cxn ang="0">
                  <a:pos x="364" y="41"/>
                </a:cxn>
                <a:cxn ang="0">
                  <a:pos x="355" y="32"/>
                </a:cxn>
                <a:cxn ang="0">
                  <a:pos x="350" y="28"/>
                </a:cxn>
                <a:cxn ang="0">
                  <a:pos x="339" y="20"/>
                </a:cxn>
                <a:cxn ang="0">
                  <a:pos x="326" y="13"/>
                </a:cxn>
                <a:cxn ang="0">
                  <a:pos x="312" y="7"/>
                </a:cxn>
                <a:cxn ang="0">
                  <a:pos x="297" y="3"/>
                </a:cxn>
                <a:cxn ang="0">
                  <a:pos x="284" y="1"/>
                </a:cxn>
                <a:cxn ang="0">
                  <a:pos x="275" y="0"/>
                </a:cxn>
                <a:cxn ang="0">
                  <a:pos x="260" y="0"/>
                </a:cxn>
                <a:cxn ang="0">
                  <a:pos x="39" y="193"/>
                </a:cxn>
                <a:cxn ang="0">
                  <a:pos x="118" y="386"/>
                </a:cxn>
              </a:cxnLst>
              <a:rect l="0" t="0" r="r" b="b"/>
              <a:pathLst>
                <a:path w="391" h="386">
                  <a:moveTo>
                    <a:pt x="159" y="172"/>
                  </a:moveTo>
                  <a:lnTo>
                    <a:pt x="177" y="93"/>
                  </a:lnTo>
                  <a:lnTo>
                    <a:pt x="230" y="93"/>
                  </a:lnTo>
                  <a:lnTo>
                    <a:pt x="239" y="93"/>
                  </a:lnTo>
                  <a:lnTo>
                    <a:pt x="246" y="94"/>
                  </a:lnTo>
                  <a:lnTo>
                    <a:pt x="252" y="95"/>
                  </a:lnTo>
                  <a:lnTo>
                    <a:pt x="257" y="97"/>
                  </a:lnTo>
                  <a:lnTo>
                    <a:pt x="260" y="98"/>
                  </a:lnTo>
                  <a:lnTo>
                    <a:pt x="262" y="99"/>
                  </a:lnTo>
                  <a:lnTo>
                    <a:pt x="265" y="101"/>
                  </a:lnTo>
                  <a:lnTo>
                    <a:pt x="267" y="103"/>
                  </a:lnTo>
                  <a:lnTo>
                    <a:pt x="268" y="104"/>
                  </a:lnTo>
                  <a:lnTo>
                    <a:pt x="270" y="106"/>
                  </a:lnTo>
                  <a:lnTo>
                    <a:pt x="272" y="109"/>
                  </a:lnTo>
                  <a:lnTo>
                    <a:pt x="273" y="112"/>
                  </a:lnTo>
                  <a:lnTo>
                    <a:pt x="274" y="115"/>
                  </a:lnTo>
                  <a:lnTo>
                    <a:pt x="274" y="118"/>
                  </a:lnTo>
                  <a:lnTo>
                    <a:pt x="275" y="123"/>
                  </a:lnTo>
                  <a:lnTo>
                    <a:pt x="275" y="128"/>
                  </a:lnTo>
                  <a:lnTo>
                    <a:pt x="275" y="131"/>
                  </a:lnTo>
                  <a:lnTo>
                    <a:pt x="275" y="134"/>
                  </a:lnTo>
                  <a:lnTo>
                    <a:pt x="274" y="137"/>
                  </a:lnTo>
                  <a:lnTo>
                    <a:pt x="273" y="140"/>
                  </a:lnTo>
                  <a:lnTo>
                    <a:pt x="272" y="144"/>
                  </a:lnTo>
                  <a:lnTo>
                    <a:pt x="270" y="148"/>
                  </a:lnTo>
                  <a:lnTo>
                    <a:pt x="269" y="152"/>
                  </a:lnTo>
                  <a:lnTo>
                    <a:pt x="266" y="155"/>
                  </a:lnTo>
                  <a:lnTo>
                    <a:pt x="263" y="158"/>
                  </a:lnTo>
                  <a:lnTo>
                    <a:pt x="260" y="162"/>
                  </a:lnTo>
                  <a:lnTo>
                    <a:pt x="258" y="163"/>
                  </a:lnTo>
                  <a:lnTo>
                    <a:pt x="256" y="164"/>
                  </a:lnTo>
                  <a:lnTo>
                    <a:pt x="254" y="166"/>
                  </a:lnTo>
                  <a:lnTo>
                    <a:pt x="252" y="167"/>
                  </a:lnTo>
                  <a:lnTo>
                    <a:pt x="249" y="168"/>
                  </a:lnTo>
                  <a:lnTo>
                    <a:pt x="247" y="169"/>
                  </a:lnTo>
                  <a:lnTo>
                    <a:pt x="244" y="170"/>
                  </a:lnTo>
                  <a:lnTo>
                    <a:pt x="241" y="170"/>
                  </a:lnTo>
                  <a:lnTo>
                    <a:pt x="239" y="171"/>
                  </a:lnTo>
                  <a:lnTo>
                    <a:pt x="235" y="171"/>
                  </a:lnTo>
                  <a:lnTo>
                    <a:pt x="232" y="172"/>
                  </a:lnTo>
                  <a:lnTo>
                    <a:pt x="229" y="172"/>
                  </a:lnTo>
                  <a:lnTo>
                    <a:pt x="159" y="172"/>
                  </a:lnTo>
                  <a:close/>
                  <a:moveTo>
                    <a:pt x="118" y="386"/>
                  </a:moveTo>
                  <a:lnTo>
                    <a:pt x="142" y="266"/>
                  </a:lnTo>
                  <a:lnTo>
                    <a:pt x="241" y="266"/>
                  </a:lnTo>
                  <a:lnTo>
                    <a:pt x="250" y="266"/>
                  </a:lnTo>
                  <a:lnTo>
                    <a:pt x="260" y="265"/>
                  </a:lnTo>
                  <a:lnTo>
                    <a:pt x="269" y="264"/>
                  </a:lnTo>
                  <a:lnTo>
                    <a:pt x="277" y="262"/>
                  </a:lnTo>
                  <a:lnTo>
                    <a:pt x="285" y="261"/>
                  </a:lnTo>
                  <a:lnTo>
                    <a:pt x="290" y="260"/>
                  </a:lnTo>
                  <a:lnTo>
                    <a:pt x="293" y="258"/>
                  </a:lnTo>
                  <a:lnTo>
                    <a:pt x="301" y="256"/>
                  </a:lnTo>
                  <a:lnTo>
                    <a:pt x="308" y="253"/>
                  </a:lnTo>
                  <a:lnTo>
                    <a:pt x="314" y="250"/>
                  </a:lnTo>
                  <a:lnTo>
                    <a:pt x="321" y="247"/>
                  </a:lnTo>
                  <a:lnTo>
                    <a:pt x="327" y="244"/>
                  </a:lnTo>
                  <a:lnTo>
                    <a:pt x="332" y="240"/>
                  </a:lnTo>
                  <a:lnTo>
                    <a:pt x="338" y="236"/>
                  </a:lnTo>
                  <a:lnTo>
                    <a:pt x="343" y="231"/>
                  </a:lnTo>
                  <a:lnTo>
                    <a:pt x="348" y="227"/>
                  </a:lnTo>
                  <a:lnTo>
                    <a:pt x="353" y="222"/>
                  </a:lnTo>
                  <a:lnTo>
                    <a:pt x="357" y="218"/>
                  </a:lnTo>
                  <a:lnTo>
                    <a:pt x="361" y="212"/>
                  </a:lnTo>
                  <a:lnTo>
                    <a:pt x="364" y="208"/>
                  </a:lnTo>
                  <a:lnTo>
                    <a:pt x="368" y="202"/>
                  </a:lnTo>
                  <a:lnTo>
                    <a:pt x="371" y="197"/>
                  </a:lnTo>
                  <a:lnTo>
                    <a:pt x="374" y="191"/>
                  </a:lnTo>
                  <a:lnTo>
                    <a:pt x="376" y="186"/>
                  </a:lnTo>
                  <a:lnTo>
                    <a:pt x="379" y="179"/>
                  </a:lnTo>
                  <a:lnTo>
                    <a:pt x="381" y="174"/>
                  </a:lnTo>
                  <a:lnTo>
                    <a:pt x="383" y="168"/>
                  </a:lnTo>
                  <a:lnTo>
                    <a:pt x="385" y="162"/>
                  </a:lnTo>
                  <a:lnTo>
                    <a:pt x="386" y="155"/>
                  </a:lnTo>
                  <a:lnTo>
                    <a:pt x="388" y="149"/>
                  </a:lnTo>
                  <a:lnTo>
                    <a:pt x="389" y="143"/>
                  </a:lnTo>
                  <a:lnTo>
                    <a:pt x="390" y="137"/>
                  </a:lnTo>
                  <a:lnTo>
                    <a:pt x="391" y="131"/>
                  </a:lnTo>
                  <a:lnTo>
                    <a:pt x="391" y="126"/>
                  </a:lnTo>
                  <a:lnTo>
                    <a:pt x="391" y="121"/>
                  </a:lnTo>
                  <a:lnTo>
                    <a:pt x="391" y="116"/>
                  </a:lnTo>
                  <a:lnTo>
                    <a:pt x="391" y="110"/>
                  </a:lnTo>
                  <a:lnTo>
                    <a:pt x="390" y="100"/>
                  </a:lnTo>
                  <a:lnTo>
                    <a:pt x="388" y="88"/>
                  </a:lnTo>
                  <a:lnTo>
                    <a:pt x="387" y="83"/>
                  </a:lnTo>
                  <a:lnTo>
                    <a:pt x="385" y="78"/>
                  </a:lnTo>
                  <a:lnTo>
                    <a:pt x="384" y="75"/>
                  </a:lnTo>
                  <a:lnTo>
                    <a:pt x="383" y="72"/>
                  </a:lnTo>
                  <a:lnTo>
                    <a:pt x="381" y="67"/>
                  </a:lnTo>
                  <a:lnTo>
                    <a:pt x="378" y="62"/>
                  </a:lnTo>
                  <a:lnTo>
                    <a:pt x="375" y="56"/>
                  </a:lnTo>
                  <a:lnTo>
                    <a:pt x="372" y="51"/>
                  </a:lnTo>
                  <a:lnTo>
                    <a:pt x="368" y="46"/>
                  </a:lnTo>
                  <a:lnTo>
                    <a:pt x="364" y="41"/>
                  </a:lnTo>
                  <a:lnTo>
                    <a:pt x="360" y="37"/>
                  </a:lnTo>
                  <a:lnTo>
                    <a:pt x="355" y="32"/>
                  </a:lnTo>
                  <a:lnTo>
                    <a:pt x="353" y="30"/>
                  </a:lnTo>
                  <a:lnTo>
                    <a:pt x="350" y="28"/>
                  </a:lnTo>
                  <a:lnTo>
                    <a:pt x="345" y="23"/>
                  </a:lnTo>
                  <a:lnTo>
                    <a:pt x="339" y="20"/>
                  </a:lnTo>
                  <a:lnTo>
                    <a:pt x="333" y="16"/>
                  </a:lnTo>
                  <a:lnTo>
                    <a:pt x="326" y="13"/>
                  </a:lnTo>
                  <a:lnTo>
                    <a:pt x="320" y="10"/>
                  </a:lnTo>
                  <a:lnTo>
                    <a:pt x="312" y="7"/>
                  </a:lnTo>
                  <a:lnTo>
                    <a:pt x="305" y="5"/>
                  </a:lnTo>
                  <a:lnTo>
                    <a:pt x="297" y="3"/>
                  </a:lnTo>
                  <a:lnTo>
                    <a:pt x="288" y="2"/>
                  </a:lnTo>
                  <a:lnTo>
                    <a:pt x="284" y="1"/>
                  </a:lnTo>
                  <a:lnTo>
                    <a:pt x="279" y="1"/>
                  </a:lnTo>
                  <a:lnTo>
                    <a:pt x="275" y="0"/>
                  </a:lnTo>
                  <a:lnTo>
                    <a:pt x="270" y="0"/>
                  </a:lnTo>
                  <a:lnTo>
                    <a:pt x="260" y="0"/>
                  </a:lnTo>
                  <a:lnTo>
                    <a:pt x="78" y="0"/>
                  </a:lnTo>
                  <a:lnTo>
                    <a:pt x="39" y="193"/>
                  </a:lnTo>
                  <a:lnTo>
                    <a:pt x="0" y="386"/>
                  </a:lnTo>
                  <a:lnTo>
                    <a:pt x="118" y="3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1"/>
            <p:cNvSpPr>
              <a:spLocks noEditPoints="1"/>
            </p:cNvSpPr>
            <p:nvPr/>
          </p:nvSpPr>
          <p:spPr bwMode="auto">
            <a:xfrm>
              <a:off x="2351088" y="2954338"/>
              <a:ext cx="635000" cy="647700"/>
            </a:xfrm>
            <a:custGeom>
              <a:avLst/>
              <a:gdLst/>
              <a:ahLst/>
              <a:cxnLst>
                <a:cxn ang="0">
                  <a:pos x="239" y="94"/>
                </a:cxn>
                <a:cxn ang="0">
                  <a:pos x="256" y="103"/>
                </a:cxn>
                <a:cxn ang="0">
                  <a:pos x="269" y="118"/>
                </a:cxn>
                <a:cxn ang="0">
                  <a:pos x="279" y="150"/>
                </a:cxn>
                <a:cxn ang="0">
                  <a:pos x="278" y="189"/>
                </a:cxn>
                <a:cxn ang="0">
                  <a:pos x="268" y="235"/>
                </a:cxn>
                <a:cxn ang="0">
                  <a:pos x="252" y="271"/>
                </a:cxn>
                <a:cxn ang="0">
                  <a:pos x="238" y="290"/>
                </a:cxn>
                <a:cxn ang="0">
                  <a:pos x="220" y="305"/>
                </a:cxn>
                <a:cxn ang="0">
                  <a:pos x="199" y="313"/>
                </a:cxn>
                <a:cxn ang="0">
                  <a:pos x="176" y="315"/>
                </a:cxn>
                <a:cxn ang="0">
                  <a:pos x="155" y="309"/>
                </a:cxn>
                <a:cxn ang="0">
                  <a:pos x="139" y="297"/>
                </a:cxn>
                <a:cxn ang="0">
                  <a:pos x="128" y="280"/>
                </a:cxn>
                <a:cxn ang="0">
                  <a:pos x="123" y="258"/>
                </a:cxn>
                <a:cxn ang="0">
                  <a:pos x="122" y="233"/>
                </a:cxn>
                <a:cxn ang="0">
                  <a:pos x="128" y="191"/>
                </a:cxn>
                <a:cxn ang="0">
                  <a:pos x="141" y="154"/>
                </a:cxn>
                <a:cxn ang="0">
                  <a:pos x="157" y="124"/>
                </a:cxn>
                <a:cxn ang="0">
                  <a:pos x="174" y="108"/>
                </a:cxn>
                <a:cxn ang="0">
                  <a:pos x="195" y="96"/>
                </a:cxn>
                <a:cxn ang="0">
                  <a:pos x="215" y="92"/>
                </a:cxn>
                <a:cxn ang="0">
                  <a:pos x="209" y="1"/>
                </a:cxn>
                <a:cxn ang="0">
                  <a:pos x="166" y="7"/>
                </a:cxn>
                <a:cxn ang="0">
                  <a:pos x="124" y="22"/>
                </a:cxn>
                <a:cxn ang="0">
                  <a:pos x="98" y="37"/>
                </a:cxn>
                <a:cxn ang="0">
                  <a:pos x="68" y="62"/>
                </a:cxn>
                <a:cxn ang="0">
                  <a:pos x="37" y="102"/>
                </a:cxn>
                <a:cxn ang="0">
                  <a:pos x="15" y="150"/>
                </a:cxn>
                <a:cxn ang="0">
                  <a:pos x="2" y="205"/>
                </a:cxn>
                <a:cxn ang="0">
                  <a:pos x="1" y="263"/>
                </a:cxn>
                <a:cxn ang="0">
                  <a:pos x="7" y="294"/>
                </a:cxn>
                <a:cxn ang="0">
                  <a:pos x="21" y="329"/>
                </a:cxn>
                <a:cxn ang="0">
                  <a:pos x="45" y="360"/>
                </a:cxn>
                <a:cxn ang="0">
                  <a:pos x="62" y="374"/>
                </a:cxn>
                <a:cxn ang="0">
                  <a:pos x="92" y="392"/>
                </a:cxn>
                <a:cxn ang="0">
                  <a:pos x="137" y="405"/>
                </a:cxn>
                <a:cxn ang="0">
                  <a:pos x="185" y="408"/>
                </a:cxn>
                <a:cxn ang="0">
                  <a:pos x="235" y="400"/>
                </a:cxn>
                <a:cxn ang="0">
                  <a:pos x="281" y="382"/>
                </a:cxn>
                <a:cxn ang="0">
                  <a:pos x="314" y="361"/>
                </a:cxn>
                <a:cxn ang="0">
                  <a:pos x="349" y="325"/>
                </a:cxn>
                <a:cxn ang="0">
                  <a:pos x="376" y="280"/>
                </a:cxn>
                <a:cxn ang="0">
                  <a:pos x="391" y="238"/>
                </a:cxn>
                <a:cxn ang="0">
                  <a:pos x="398" y="203"/>
                </a:cxn>
                <a:cxn ang="0">
                  <a:pos x="399" y="157"/>
                </a:cxn>
                <a:cxn ang="0">
                  <a:pos x="392" y="113"/>
                </a:cxn>
                <a:cxn ang="0">
                  <a:pos x="380" y="84"/>
                </a:cxn>
                <a:cxn ang="0">
                  <a:pos x="363" y="58"/>
                </a:cxn>
                <a:cxn ang="0">
                  <a:pos x="345" y="39"/>
                </a:cxn>
                <a:cxn ang="0">
                  <a:pos x="313" y="18"/>
                </a:cxn>
                <a:cxn ang="0">
                  <a:pos x="284" y="8"/>
                </a:cxn>
                <a:cxn ang="0">
                  <a:pos x="238" y="1"/>
                </a:cxn>
              </a:cxnLst>
              <a:rect l="0" t="0" r="r" b="b"/>
              <a:pathLst>
                <a:path w="400" h="408">
                  <a:moveTo>
                    <a:pt x="220" y="92"/>
                  </a:moveTo>
                  <a:lnTo>
                    <a:pt x="226" y="92"/>
                  </a:lnTo>
                  <a:lnTo>
                    <a:pt x="230" y="93"/>
                  </a:lnTo>
                  <a:lnTo>
                    <a:pt x="234" y="93"/>
                  </a:lnTo>
                  <a:lnTo>
                    <a:pt x="239" y="94"/>
                  </a:lnTo>
                  <a:lnTo>
                    <a:pt x="243" y="95"/>
                  </a:lnTo>
                  <a:lnTo>
                    <a:pt x="247" y="97"/>
                  </a:lnTo>
                  <a:lnTo>
                    <a:pt x="250" y="99"/>
                  </a:lnTo>
                  <a:lnTo>
                    <a:pt x="253" y="101"/>
                  </a:lnTo>
                  <a:lnTo>
                    <a:pt x="256" y="103"/>
                  </a:lnTo>
                  <a:lnTo>
                    <a:pt x="259" y="106"/>
                  </a:lnTo>
                  <a:lnTo>
                    <a:pt x="262" y="109"/>
                  </a:lnTo>
                  <a:lnTo>
                    <a:pt x="264" y="111"/>
                  </a:lnTo>
                  <a:lnTo>
                    <a:pt x="267" y="115"/>
                  </a:lnTo>
                  <a:lnTo>
                    <a:pt x="269" y="118"/>
                  </a:lnTo>
                  <a:lnTo>
                    <a:pt x="270" y="122"/>
                  </a:lnTo>
                  <a:lnTo>
                    <a:pt x="272" y="126"/>
                  </a:lnTo>
                  <a:lnTo>
                    <a:pt x="275" y="133"/>
                  </a:lnTo>
                  <a:lnTo>
                    <a:pt x="277" y="142"/>
                  </a:lnTo>
                  <a:lnTo>
                    <a:pt x="279" y="150"/>
                  </a:lnTo>
                  <a:lnTo>
                    <a:pt x="279" y="155"/>
                  </a:lnTo>
                  <a:lnTo>
                    <a:pt x="280" y="159"/>
                  </a:lnTo>
                  <a:lnTo>
                    <a:pt x="280" y="169"/>
                  </a:lnTo>
                  <a:lnTo>
                    <a:pt x="279" y="179"/>
                  </a:lnTo>
                  <a:lnTo>
                    <a:pt x="278" y="189"/>
                  </a:lnTo>
                  <a:lnTo>
                    <a:pt x="277" y="199"/>
                  </a:lnTo>
                  <a:lnTo>
                    <a:pt x="275" y="211"/>
                  </a:lnTo>
                  <a:lnTo>
                    <a:pt x="271" y="224"/>
                  </a:lnTo>
                  <a:lnTo>
                    <a:pt x="270" y="229"/>
                  </a:lnTo>
                  <a:lnTo>
                    <a:pt x="268" y="235"/>
                  </a:lnTo>
                  <a:lnTo>
                    <a:pt x="264" y="246"/>
                  </a:lnTo>
                  <a:lnTo>
                    <a:pt x="262" y="251"/>
                  </a:lnTo>
                  <a:lnTo>
                    <a:pt x="260" y="257"/>
                  </a:lnTo>
                  <a:lnTo>
                    <a:pt x="254" y="266"/>
                  </a:lnTo>
                  <a:lnTo>
                    <a:pt x="252" y="271"/>
                  </a:lnTo>
                  <a:lnTo>
                    <a:pt x="249" y="275"/>
                  </a:lnTo>
                  <a:lnTo>
                    <a:pt x="247" y="279"/>
                  </a:lnTo>
                  <a:lnTo>
                    <a:pt x="244" y="283"/>
                  </a:lnTo>
                  <a:lnTo>
                    <a:pt x="240" y="287"/>
                  </a:lnTo>
                  <a:lnTo>
                    <a:pt x="238" y="290"/>
                  </a:lnTo>
                  <a:lnTo>
                    <a:pt x="234" y="294"/>
                  </a:lnTo>
                  <a:lnTo>
                    <a:pt x="231" y="297"/>
                  </a:lnTo>
                  <a:lnTo>
                    <a:pt x="227" y="300"/>
                  </a:lnTo>
                  <a:lnTo>
                    <a:pt x="224" y="302"/>
                  </a:lnTo>
                  <a:lnTo>
                    <a:pt x="220" y="305"/>
                  </a:lnTo>
                  <a:lnTo>
                    <a:pt x="216" y="307"/>
                  </a:lnTo>
                  <a:lnTo>
                    <a:pt x="212" y="309"/>
                  </a:lnTo>
                  <a:lnTo>
                    <a:pt x="208" y="311"/>
                  </a:lnTo>
                  <a:lnTo>
                    <a:pt x="204" y="312"/>
                  </a:lnTo>
                  <a:lnTo>
                    <a:pt x="199" y="313"/>
                  </a:lnTo>
                  <a:lnTo>
                    <a:pt x="195" y="314"/>
                  </a:lnTo>
                  <a:lnTo>
                    <a:pt x="191" y="315"/>
                  </a:lnTo>
                  <a:lnTo>
                    <a:pt x="186" y="315"/>
                  </a:lnTo>
                  <a:lnTo>
                    <a:pt x="181" y="315"/>
                  </a:lnTo>
                  <a:lnTo>
                    <a:pt x="176" y="315"/>
                  </a:lnTo>
                  <a:lnTo>
                    <a:pt x="171" y="314"/>
                  </a:lnTo>
                  <a:lnTo>
                    <a:pt x="167" y="313"/>
                  </a:lnTo>
                  <a:lnTo>
                    <a:pt x="162" y="312"/>
                  </a:lnTo>
                  <a:lnTo>
                    <a:pt x="158" y="311"/>
                  </a:lnTo>
                  <a:lnTo>
                    <a:pt x="155" y="309"/>
                  </a:lnTo>
                  <a:lnTo>
                    <a:pt x="151" y="307"/>
                  </a:lnTo>
                  <a:lnTo>
                    <a:pt x="148" y="305"/>
                  </a:lnTo>
                  <a:lnTo>
                    <a:pt x="145" y="303"/>
                  </a:lnTo>
                  <a:lnTo>
                    <a:pt x="141" y="300"/>
                  </a:lnTo>
                  <a:lnTo>
                    <a:pt x="139" y="297"/>
                  </a:lnTo>
                  <a:lnTo>
                    <a:pt x="136" y="294"/>
                  </a:lnTo>
                  <a:lnTo>
                    <a:pt x="134" y="291"/>
                  </a:lnTo>
                  <a:lnTo>
                    <a:pt x="132" y="288"/>
                  </a:lnTo>
                  <a:lnTo>
                    <a:pt x="130" y="284"/>
                  </a:lnTo>
                  <a:lnTo>
                    <a:pt x="128" y="280"/>
                  </a:lnTo>
                  <a:lnTo>
                    <a:pt x="127" y="276"/>
                  </a:lnTo>
                  <a:lnTo>
                    <a:pt x="126" y="272"/>
                  </a:lnTo>
                  <a:lnTo>
                    <a:pt x="125" y="267"/>
                  </a:lnTo>
                  <a:lnTo>
                    <a:pt x="124" y="263"/>
                  </a:lnTo>
                  <a:lnTo>
                    <a:pt x="123" y="258"/>
                  </a:lnTo>
                  <a:lnTo>
                    <a:pt x="123" y="254"/>
                  </a:lnTo>
                  <a:lnTo>
                    <a:pt x="122" y="249"/>
                  </a:lnTo>
                  <a:lnTo>
                    <a:pt x="122" y="244"/>
                  </a:lnTo>
                  <a:lnTo>
                    <a:pt x="122" y="239"/>
                  </a:lnTo>
                  <a:lnTo>
                    <a:pt x="122" y="233"/>
                  </a:lnTo>
                  <a:lnTo>
                    <a:pt x="123" y="228"/>
                  </a:lnTo>
                  <a:lnTo>
                    <a:pt x="123" y="223"/>
                  </a:lnTo>
                  <a:lnTo>
                    <a:pt x="125" y="212"/>
                  </a:lnTo>
                  <a:lnTo>
                    <a:pt x="127" y="200"/>
                  </a:lnTo>
                  <a:lnTo>
                    <a:pt x="128" y="191"/>
                  </a:lnTo>
                  <a:lnTo>
                    <a:pt x="131" y="182"/>
                  </a:lnTo>
                  <a:lnTo>
                    <a:pt x="134" y="172"/>
                  </a:lnTo>
                  <a:lnTo>
                    <a:pt x="135" y="167"/>
                  </a:lnTo>
                  <a:lnTo>
                    <a:pt x="137" y="163"/>
                  </a:lnTo>
                  <a:lnTo>
                    <a:pt x="141" y="154"/>
                  </a:lnTo>
                  <a:lnTo>
                    <a:pt x="145" y="145"/>
                  </a:lnTo>
                  <a:lnTo>
                    <a:pt x="147" y="141"/>
                  </a:lnTo>
                  <a:lnTo>
                    <a:pt x="149" y="136"/>
                  </a:lnTo>
                  <a:lnTo>
                    <a:pt x="155" y="128"/>
                  </a:lnTo>
                  <a:lnTo>
                    <a:pt x="157" y="124"/>
                  </a:lnTo>
                  <a:lnTo>
                    <a:pt x="160" y="120"/>
                  </a:lnTo>
                  <a:lnTo>
                    <a:pt x="163" y="117"/>
                  </a:lnTo>
                  <a:lnTo>
                    <a:pt x="167" y="114"/>
                  </a:lnTo>
                  <a:lnTo>
                    <a:pt x="170" y="110"/>
                  </a:lnTo>
                  <a:lnTo>
                    <a:pt x="174" y="108"/>
                  </a:lnTo>
                  <a:lnTo>
                    <a:pt x="177" y="105"/>
                  </a:lnTo>
                  <a:lnTo>
                    <a:pt x="182" y="102"/>
                  </a:lnTo>
                  <a:lnTo>
                    <a:pt x="186" y="100"/>
                  </a:lnTo>
                  <a:lnTo>
                    <a:pt x="190" y="98"/>
                  </a:lnTo>
                  <a:lnTo>
                    <a:pt x="195" y="96"/>
                  </a:lnTo>
                  <a:lnTo>
                    <a:pt x="197" y="95"/>
                  </a:lnTo>
                  <a:lnTo>
                    <a:pt x="199" y="95"/>
                  </a:lnTo>
                  <a:lnTo>
                    <a:pt x="205" y="93"/>
                  </a:lnTo>
                  <a:lnTo>
                    <a:pt x="210" y="93"/>
                  </a:lnTo>
                  <a:lnTo>
                    <a:pt x="215" y="92"/>
                  </a:lnTo>
                  <a:lnTo>
                    <a:pt x="220" y="92"/>
                  </a:lnTo>
                  <a:close/>
                  <a:moveTo>
                    <a:pt x="225" y="0"/>
                  </a:moveTo>
                  <a:lnTo>
                    <a:pt x="219" y="0"/>
                  </a:lnTo>
                  <a:lnTo>
                    <a:pt x="214" y="0"/>
                  </a:lnTo>
                  <a:lnTo>
                    <a:pt x="209" y="1"/>
                  </a:lnTo>
                  <a:lnTo>
                    <a:pt x="203" y="1"/>
                  </a:lnTo>
                  <a:lnTo>
                    <a:pt x="192" y="2"/>
                  </a:lnTo>
                  <a:lnTo>
                    <a:pt x="182" y="4"/>
                  </a:lnTo>
                  <a:lnTo>
                    <a:pt x="171" y="6"/>
                  </a:lnTo>
                  <a:lnTo>
                    <a:pt x="166" y="7"/>
                  </a:lnTo>
                  <a:lnTo>
                    <a:pt x="162" y="8"/>
                  </a:lnTo>
                  <a:lnTo>
                    <a:pt x="152" y="11"/>
                  </a:lnTo>
                  <a:lnTo>
                    <a:pt x="142" y="14"/>
                  </a:lnTo>
                  <a:lnTo>
                    <a:pt x="133" y="18"/>
                  </a:lnTo>
                  <a:lnTo>
                    <a:pt x="124" y="22"/>
                  </a:lnTo>
                  <a:lnTo>
                    <a:pt x="119" y="25"/>
                  </a:lnTo>
                  <a:lnTo>
                    <a:pt x="115" y="27"/>
                  </a:lnTo>
                  <a:lnTo>
                    <a:pt x="111" y="29"/>
                  </a:lnTo>
                  <a:lnTo>
                    <a:pt x="106" y="32"/>
                  </a:lnTo>
                  <a:lnTo>
                    <a:pt x="98" y="37"/>
                  </a:lnTo>
                  <a:lnTo>
                    <a:pt x="90" y="43"/>
                  </a:lnTo>
                  <a:lnTo>
                    <a:pt x="83" y="49"/>
                  </a:lnTo>
                  <a:lnTo>
                    <a:pt x="75" y="56"/>
                  </a:lnTo>
                  <a:lnTo>
                    <a:pt x="71" y="59"/>
                  </a:lnTo>
                  <a:lnTo>
                    <a:pt x="68" y="62"/>
                  </a:lnTo>
                  <a:lnTo>
                    <a:pt x="61" y="69"/>
                  </a:lnTo>
                  <a:lnTo>
                    <a:pt x="55" y="77"/>
                  </a:lnTo>
                  <a:lnTo>
                    <a:pt x="49" y="85"/>
                  </a:lnTo>
                  <a:lnTo>
                    <a:pt x="43" y="93"/>
                  </a:lnTo>
                  <a:lnTo>
                    <a:pt x="37" y="102"/>
                  </a:lnTo>
                  <a:lnTo>
                    <a:pt x="32" y="111"/>
                  </a:lnTo>
                  <a:lnTo>
                    <a:pt x="28" y="120"/>
                  </a:lnTo>
                  <a:lnTo>
                    <a:pt x="23" y="130"/>
                  </a:lnTo>
                  <a:lnTo>
                    <a:pt x="19" y="140"/>
                  </a:lnTo>
                  <a:lnTo>
                    <a:pt x="15" y="150"/>
                  </a:lnTo>
                  <a:lnTo>
                    <a:pt x="12" y="160"/>
                  </a:lnTo>
                  <a:lnTo>
                    <a:pt x="9" y="171"/>
                  </a:lnTo>
                  <a:lnTo>
                    <a:pt x="7" y="182"/>
                  </a:lnTo>
                  <a:lnTo>
                    <a:pt x="4" y="193"/>
                  </a:lnTo>
                  <a:lnTo>
                    <a:pt x="2" y="205"/>
                  </a:lnTo>
                  <a:lnTo>
                    <a:pt x="1" y="217"/>
                  </a:lnTo>
                  <a:lnTo>
                    <a:pt x="0" y="229"/>
                  </a:lnTo>
                  <a:lnTo>
                    <a:pt x="0" y="241"/>
                  </a:lnTo>
                  <a:lnTo>
                    <a:pt x="0" y="252"/>
                  </a:lnTo>
                  <a:lnTo>
                    <a:pt x="1" y="263"/>
                  </a:lnTo>
                  <a:lnTo>
                    <a:pt x="1" y="269"/>
                  </a:lnTo>
                  <a:lnTo>
                    <a:pt x="2" y="274"/>
                  </a:lnTo>
                  <a:lnTo>
                    <a:pt x="4" y="284"/>
                  </a:lnTo>
                  <a:lnTo>
                    <a:pt x="5" y="289"/>
                  </a:lnTo>
                  <a:lnTo>
                    <a:pt x="7" y="294"/>
                  </a:lnTo>
                  <a:lnTo>
                    <a:pt x="9" y="303"/>
                  </a:lnTo>
                  <a:lnTo>
                    <a:pt x="13" y="312"/>
                  </a:lnTo>
                  <a:lnTo>
                    <a:pt x="14" y="316"/>
                  </a:lnTo>
                  <a:lnTo>
                    <a:pt x="16" y="321"/>
                  </a:lnTo>
                  <a:lnTo>
                    <a:pt x="21" y="329"/>
                  </a:lnTo>
                  <a:lnTo>
                    <a:pt x="26" y="336"/>
                  </a:lnTo>
                  <a:lnTo>
                    <a:pt x="31" y="344"/>
                  </a:lnTo>
                  <a:lnTo>
                    <a:pt x="36" y="350"/>
                  </a:lnTo>
                  <a:lnTo>
                    <a:pt x="42" y="357"/>
                  </a:lnTo>
                  <a:lnTo>
                    <a:pt x="45" y="360"/>
                  </a:lnTo>
                  <a:lnTo>
                    <a:pt x="48" y="363"/>
                  </a:lnTo>
                  <a:lnTo>
                    <a:pt x="51" y="366"/>
                  </a:lnTo>
                  <a:lnTo>
                    <a:pt x="55" y="369"/>
                  </a:lnTo>
                  <a:lnTo>
                    <a:pt x="58" y="372"/>
                  </a:lnTo>
                  <a:lnTo>
                    <a:pt x="62" y="374"/>
                  </a:lnTo>
                  <a:lnTo>
                    <a:pt x="65" y="377"/>
                  </a:lnTo>
                  <a:lnTo>
                    <a:pt x="69" y="379"/>
                  </a:lnTo>
                  <a:lnTo>
                    <a:pt x="77" y="384"/>
                  </a:lnTo>
                  <a:lnTo>
                    <a:pt x="85" y="388"/>
                  </a:lnTo>
                  <a:lnTo>
                    <a:pt x="92" y="392"/>
                  </a:lnTo>
                  <a:lnTo>
                    <a:pt x="101" y="395"/>
                  </a:lnTo>
                  <a:lnTo>
                    <a:pt x="110" y="398"/>
                  </a:lnTo>
                  <a:lnTo>
                    <a:pt x="119" y="400"/>
                  </a:lnTo>
                  <a:lnTo>
                    <a:pt x="127" y="403"/>
                  </a:lnTo>
                  <a:lnTo>
                    <a:pt x="137" y="405"/>
                  </a:lnTo>
                  <a:lnTo>
                    <a:pt x="146" y="406"/>
                  </a:lnTo>
                  <a:lnTo>
                    <a:pt x="156" y="407"/>
                  </a:lnTo>
                  <a:lnTo>
                    <a:pt x="165" y="408"/>
                  </a:lnTo>
                  <a:lnTo>
                    <a:pt x="175" y="408"/>
                  </a:lnTo>
                  <a:lnTo>
                    <a:pt x="185" y="408"/>
                  </a:lnTo>
                  <a:lnTo>
                    <a:pt x="196" y="407"/>
                  </a:lnTo>
                  <a:lnTo>
                    <a:pt x="205" y="406"/>
                  </a:lnTo>
                  <a:lnTo>
                    <a:pt x="215" y="405"/>
                  </a:lnTo>
                  <a:lnTo>
                    <a:pt x="225" y="403"/>
                  </a:lnTo>
                  <a:lnTo>
                    <a:pt x="235" y="400"/>
                  </a:lnTo>
                  <a:lnTo>
                    <a:pt x="244" y="397"/>
                  </a:lnTo>
                  <a:lnTo>
                    <a:pt x="254" y="394"/>
                  </a:lnTo>
                  <a:lnTo>
                    <a:pt x="263" y="391"/>
                  </a:lnTo>
                  <a:lnTo>
                    <a:pt x="272" y="387"/>
                  </a:lnTo>
                  <a:lnTo>
                    <a:pt x="281" y="382"/>
                  </a:lnTo>
                  <a:lnTo>
                    <a:pt x="289" y="377"/>
                  </a:lnTo>
                  <a:lnTo>
                    <a:pt x="297" y="372"/>
                  </a:lnTo>
                  <a:lnTo>
                    <a:pt x="302" y="370"/>
                  </a:lnTo>
                  <a:lnTo>
                    <a:pt x="306" y="366"/>
                  </a:lnTo>
                  <a:lnTo>
                    <a:pt x="314" y="361"/>
                  </a:lnTo>
                  <a:lnTo>
                    <a:pt x="321" y="354"/>
                  </a:lnTo>
                  <a:lnTo>
                    <a:pt x="329" y="348"/>
                  </a:lnTo>
                  <a:lnTo>
                    <a:pt x="336" y="340"/>
                  </a:lnTo>
                  <a:lnTo>
                    <a:pt x="342" y="333"/>
                  </a:lnTo>
                  <a:lnTo>
                    <a:pt x="349" y="325"/>
                  </a:lnTo>
                  <a:lnTo>
                    <a:pt x="355" y="316"/>
                  </a:lnTo>
                  <a:lnTo>
                    <a:pt x="361" y="308"/>
                  </a:lnTo>
                  <a:lnTo>
                    <a:pt x="367" y="299"/>
                  </a:lnTo>
                  <a:lnTo>
                    <a:pt x="372" y="290"/>
                  </a:lnTo>
                  <a:lnTo>
                    <a:pt x="376" y="280"/>
                  </a:lnTo>
                  <a:lnTo>
                    <a:pt x="381" y="270"/>
                  </a:lnTo>
                  <a:lnTo>
                    <a:pt x="385" y="260"/>
                  </a:lnTo>
                  <a:lnTo>
                    <a:pt x="386" y="254"/>
                  </a:lnTo>
                  <a:lnTo>
                    <a:pt x="388" y="249"/>
                  </a:lnTo>
                  <a:lnTo>
                    <a:pt x="391" y="238"/>
                  </a:lnTo>
                  <a:lnTo>
                    <a:pt x="394" y="227"/>
                  </a:lnTo>
                  <a:lnTo>
                    <a:pt x="395" y="221"/>
                  </a:lnTo>
                  <a:lnTo>
                    <a:pt x="396" y="215"/>
                  </a:lnTo>
                  <a:lnTo>
                    <a:pt x="397" y="209"/>
                  </a:lnTo>
                  <a:lnTo>
                    <a:pt x="398" y="203"/>
                  </a:lnTo>
                  <a:lnTo>
                    <a:pt x="399" y="194"/>
                  </a:lnTo>
                  <a:lnTo>
                    <a:pt x="400" y="184"/>
                  </a:lnTo>
                  <a:lnTo>
                    <a:pt x="400" y="175"/>
                  </a:lnTo>
                  <a:lnTo>
                    <a:pt x="400" y="166"/>
                  </a:lnTo>
                  <a:lnTo>
                    <a:pt x="399" y="157"/>
                  </a:lnTo>
                  <a:lnTo>
                    <a:pt x="399" y="148"/>
                  </a:lnTo>
                  <a:lnTo>
                    <a:pt x="397" y="139"/>
                  </a:lnTo>
                  <a:lnTo>
                    <a:pt x="396" y="130"/>
                  </a:lnTo>
                  <a:lnTo>
                    <a:pt x="394" y="121"/>
                  </a:lnTo>
                  <a:lnTo>
                    <a:pt x="392" y="113"/>
                  </a:lnTo>
                  <a:lnTo>
                    <a:pt x="389" y="104"/>
                  </a:lnTo>
                  <a:lnTo>
                    <a:pt x="387" y="100"/>
                  </a:lnTo>
                  <a:lnTo>
                    <a:pt x="386" y="96"/>
                  </a:lnTo>
                  <a:lnTo>
                    <a:pt x="382" y="88"/>
                  </a:lnTo>
                  <a:lnTo>
                    <a:pt x="380" y="84"/>
                  </a:lnTo>
                  <a:lnTo>
                    <a:pt x="378" y="80"/>
                  </a:lnTo>
                  <a:lnTo>
                    <a:pt x="374" y="72"/>
                  </a:lnTo>
                  <a:lnTo>
                    <a:pt x="371" y="68"/>
                  </a:lnTo>
                  <a:lnTo>
                    <a:pt x="369" y="65"/>
                  </a:lnTo>
                  <a:lnTo>
                    <a:pt x="363" y="58"/>
                  </a:lnTo>
                  <a:lnTo>
                    <a:pt x="361" y="54"/>
                  </a:lnTo>
                  <a:lnTo>
                    <a:pt x="358" y="51"/>
                  </a:lnTo>
                  <a:lnTo>
                    <a:pt x="354" y="48"/>
                  </a:lnTo>
                  <a:lnTo>
                    <a:pt x="351" y="45"/>
                  </a:lnTo>
                  <a:lnTo>
                    <a:pt x="345" y="39"/>
                  </a:lnTo>
                  <a:lnTo>
                    <a:pt x="337" y="33"/>
                  </a:lnTo>
                  <a:lnTo>
                    <a:pt x="333" y="30"/>
                  </a:lnTo>
                  <a:lnTo>
                    <a:pt x="330" y="27"/>
                  </a:lnTo>
                  <a:lnTo>
                    <a:pt x="322" y="23"/>
                  </a:lnTo>
                  <a:lnTo>
                    <a:pt x="313" y="18"/>
                  </a:lnTo>
                  <a:lnTo>
                    <a:pt x="308" y="16"/>
                  </a:lnTo>
                  <a:lnTo>
                    <a:pt x="304" y="14"/>
                  </a:lnTo>
                  <a:lnTo>
                    <a:pt x="299" y="12"/>
                  </a:lnTo>
                  <a:lnTo>
                    <a:pt x="294" y="11"/>
                  </a:lnTo>
                  <a:lnTo>
                    <a:pt x="284" y="8"/>
                  </a:lnTo>
                  <a:lnTo>
                    <a:pt x="273" y="5"/>
                  </a:lnTo>
                  <a:lnTo>
                    <a:pt x="268" y="4"/>
                  </a:lnTo>
                  <a:lnTo>
                    <a:pt x="262" y="3"/>
                  </a:lnTo>
                  <a:lnTo>
                    <a:pt x="250" y="2"/>
                  </a:lnTo>
                  <a:lnTo>
                    <a:pt x="238" y="1"/>
                  </a:lnTo>
                  <a:lnTo>
                    <a:pt x="232" y="0"/>
                  </a:lnTo>
                  <a:lnTo>
                    <a:pt x="2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2"/>
            <p:cNvSpPr>
              <a:spLocks noEditPoints="1"/>
            </p:cNvSpPr>
            <p:nvPr/>
          </p:nvSpPr>
          <p:spPr bwMode="auto">
            <a:xfrm>
              <a:off x="2949575" y="2974975"/>
              <a:ext cx="652462" cy="612775"/>
            </a:xfrm>
            <a:custGeom>
              <a:avLst/>
              <a:gdLst/>
              <a:ahLst/>
              <a:cxnLst>
                <a:cxn ang="0">
                  <a:pos x="236" y="90"/>
                </a:cxn>
                <a:cxn ang="0">
                  <a:pos x="251" y="92"/>
                </a:cxn>
                <a:cxn ang="0">
                  <a:pos x="263" y="96"/>
                </a:cxn>
                <a:cxn ang="0">
                  <a:pos x="273" y="103"/>
                </a:cxn>
                <a:cxn ang="0">
                  <a:pos x="281" y="112"/>
                </a:cxn>
                <a:cxn ang="0">
                  <a:pos x="286" y="121"/>
                </a:cxn>
                <a:cxn ang="0">
                  <a:pos x="289" y="129"/>
                </a:cxn>
                <a:cxn ang="0">
                  <a:pos x="292" y="145"/>
                </a:cxn>
                <a:cxn ang="0">
                  <a:pos x="292" y="163"/>
                </a:cxn>
                <a:cxn ang="0">
                  <a:pos x="288" y="191"/>
                </a:cxn>
                <a:cxn ang="0">
                  <a:pos x="282" y="214"/>
                </a:cxn>
                <a:cxn ang="0">
                  <a:pos x="275" y="233"/>
                </a:cxn>
                <a:cxn ang="0">
                  <a:pos x="267" y="249"/>
                </a:cxn>
                <a:cxn ang="0">
                  <a:pos x="258" y="261"/>
                </a:cxn>
                <a:cxn ang="0">
                  <a:pos x="252" y="268"/>
                </a:cxn>
                <a:cxn ang="0">
                  <a:pos x="240" y="276"/>
                </a:cxn>
                <a:cxn ang="0">
                  <a:pos x="228" y="282"/>
                </a:cxn>
                <a:cxn ang="0">
                  <a:pos x="210" y="287"/>
                </a:cxn>
                <a:cxn ang="0">
                  <a:pos x="179" y="290"/>
                </a:cxn>
                <a:cxn ang="0">
                  <a:pos x="179" y="90"/>
                </a:cxn>
                <a:cxn ang="0">
                  <a:pos x="183" y="386"/>
                </a:cxn>
                <a:cxn ang="0">
                  <a:pos x="206" y="384"/>
                </a:cxn>
                <a:cxn ang="0">
                  <a:pos x="233" y="380"/>
                </a:cxn>
                <a:cxn ang="0">
                  <a:pos x="252" y="376"/>
                </a:cxn>
                <a:cxn ang="0">
                  <a:pos x="275" y="368"/>
                </a:cxn>
                <a:cxn ang="0">
                  <a:pos x="304" y="355"/>
                </a:cxn>
                <a:cxn ang="0">
                  <a:pos x="322" y="344"/>
                </a:cxn>
                <a:cxn ang="0">
                  <a:pos x="333" y="335"/>
                </a:cxn>
                <a:cxn ang="0">
                  <a:pos x="349" y="319"/>
                </a:cxn>
                <a:cxn ang="0">
                  <a:pos x="360" y="306"/>
                </a:cxn>
                <a:cxn ang="0">
                  <a:pos x="370" y="292"/>
                </a:cxn>
                <a:cxn ang="0">
                  <a:pos x="381" y="271"/>
                </a:cxn>
                <a:cxn ang="0">
                  <a:pos x="397" y="233"/>
                </a:cxn>
                <a:cxn ang="0">
                  <a:pos x="405" y="200"/>
                </a:cxn>
                <a:cxn ang="0">
                  <a:pos x="410" y="169"/>
                </a:cxn>
                <a:cxn ang="0">
                  <a:pos x="410" y="139"/>
                </a:cxn>
                <a:cxn ang="0">
                  <a:pos x="408" y="120"/>
                </a:cxn>
                <a:cxn ang="0">
                  <a:pos x="405" y="101"/>
                </a:cxn>
                <a:cxn ang="0">
                  <a:pos x="397" y="80"/>
                </a:cxn>
                <a:cxn ang="0">
                  <a:pos x="391" y="68"/>
                </a:cxn>
                <a:cxn ang="0">
                  <a:pos x="384" y="57"/>
                </a:cxn>
                <a:cxn ang="0">
                  <a:pos x="375" y="47"/>
                </a:cxn>
                <a:cxn ang="0">
                  <a:pos x="366" y="37"/>
                </a:cxn>
                <a:cxn ang="0">
                  <a:pos x="346" y="23"/>
                </a:cxn>
                <a:cxn ang="0">
                  <a:pos x="329" y="14"/>
                </a:cxn>
                <a:cxn ang="0">
                  <a:pos x="309" y="7"/>
                </a:cxn>
                <a:cxn ang="0">
                  <a:pos x="286" y="3"/>
                </a:cxn>
                <a:cxn ang="0">
                  <a:pos x="254" y="0"/>
                </a:cxn>
                <a:cxn ang="0">
                  <a:pos x="39" y="193"/>
                </a:cxn>
              </a:cxnLst>
              <a:rect l="0" t="0" r="r" b="b"/>
              <a:pathLst>
                <a:path w="411" h="386">
                  <a:moveTo>
                    <a:pt x="179" y="90"/>
                  </a:moveTo>
                  <a:lnTo>
                    <a:pt x="230" y="90"/>
                  </a:lnTo>
                  <a:lnTo>
                    <a:pt x="236" y="90"/>
                  </a:lnTo>
                  <a:lnTo>
                    <a:pt x="241" y="90"/>
                  </a:lnTo>
                  <a:lnTo>
                    <a:pt x="246" y="91"/>
                  </a:lnTo>
                  <a:lnTo>
                    <a:pt x="251" y="92"/>
                  </a:lnTo>
                  <a:lnTo>
                    <a:pt x="255" y="93"/>
                  </a:lnTo>
                  <a:lnTo>
                    <a:pt x="259" y="95"/>
                  </a:lnTo>
                  <a:lnTo>
                    <a:pt x="263" y="96"/>
                  </a:lnTo>
                  <a:lnTo>
                    <a:pt x="267" y="98"/>
                  </a:lnTo>
                  <a:lnTo>
                    <a:pt x="270" y="101"/>
                  </a:lnTo>
                  <a:lnTo>
                    <a:pt x="273" y="103"/>
                  </a:lnTo>
                  <a:lnTo>
                    <a:pt x="276" y="106"/>
                  </a:lnTo>
                  <a:lnTo>
                    <a:pt x="278" y="109"/>
                  </a:lnTo>
                  <a:lnTo>
                    <a:pt x="281" y="112"/>
                  </a:lnTo>
                  <a:lnTo>
                    <a:pt x="283" y="115"/>
                  </a:lnTo>
                  <a:lnTo>
                    <a:pt x="285" y="118"/>
                  </a:lnTo>
                  <a:lnTo>
                    <a:pt x="286" y="121"/>
                  </a:lnTo>
                  <a:lnTo>
                    <a:pt x="287" y="123"/>
                  </a:lnTo>
                  <a:lnTo>
                    <a:pt x="288" y="125"/>
                  </a:lnTo>
                  <a:lnTo>
                    <a:pt x="289" y="129"/>
                  </a:lnTo>
                  <a:lnTo>
                    <a:pt x="290" y="133"/>
                  </a:lnTo>
                  <a:lnTo>
                    <a:pt x="291" y="137"/>
                  </a:lnTo>
                  <a:lnTo>
                    <a:pt x="292" y="145"/>
                  </a:lnTo>
                  <a:lnTo>
                    <a:pt x="292" y="154"/>
                  </a:lnTo>
                  <a:lnTo>
                    <a:pt x="292" y="158"/>
                  </a:lnTo>
                  <a:lnTo>
                    <a:pt x="292" y="163"/>
                  </a:lnTo>
                  <a:lnTo>
                    <a:pt x="291" y="172"/>
                  </a:lnTo>
                  <a:lnTo>
                    <a:pt x="290" y="182"/>
                  </a:lnTo>
                  <a:lnTo>
                    <a:pt x="288" y="191"/>
                  </a:lnTo>
                  <a:lnTo>
                    <a:pt x="286" y="199"/>
                  </a:lnTo>
                  <a:lnTo>
                    <a:pt x="284" y="207"/>
                  </a:lnTo>
                  <a:lnTo>
                    <a:pt x="282" y="214"/>
                  </a:lnTo>
                  <a:lnTo>
                    <a:pt x="280" y="220"/>
                  </a:lnTo>
                  <a:lnTo>
                    <a:pt x="277" y="227"/>
                  </a:lnTo>
                  <a:lnTo>
                    <a:pt x="275" y="233"/>
                  </a:lnTo>
                  <a:lnTo>
                    <a:pt x="273" y="238"/>
                  </a:lnTo>
                  <a:lnTo>
                    <a:pt x="270" y="244"/>
                  </a:lnTo>
                  <a:lnTo>
                    <a:pt x="267" y="249"/>
                  </a:lnTo>
                  <a:lnTo>
                    <a:pt x="264" y="253"/>
                  </a:lnTo>
                  <a:lnTo>
                    <a:pt x="261" y="257"/>
                  </a:lnTo>
                  <a:lnTo>
                    <a:pt x="258" y="261"/>
                  </a:lnTo>
                  <a:lnTo>
                    <a:pt x="256" y="263"/>
                  </a:lnTo>
                  <a:lnTo>
                    <a:pt x="255" y="265"/>
                  </a:lnTo>
                  <a:lnTo>
                    <a:pt x="252" y="268"/>
                  </a:lnTo>
                  <a:lnTo>
                    <a:pt x="248" y="271"/>
                  </a:lnTo>
                  <a:lnTo>
                    <a:pt x="244" y="274"/>
                  </a:lnTo>
                  <a:lnTo>
                    <a:pt x="240" y="276"/>
                  </a:lnTo>
                  <a:lnTo>
                    <a:pt x="237" y="278"/>
                  </a:lnTo>
                  <a:lnTo>
                    <a:pt x="232" y="280"/>
                  </a:lnTo>
                  <a:lnTo>
                    <a:pt x="228" y="282"/>
                  </a:lnTo>
                  <a:lnTo>
                    <a:pt x="220" y="285"/>
                  </a:lnTo>
                  <a:lnTo>
                    <a:pt x="215" y="286"/>
                  </a:lnTo>
                  <a:lnTo>
                    <a:pt x="210" y="287"/>
                  </a:lnTo>
                  <a:lnTo>
                    <a:pt x="201" y="289"/>
                  </a:lnTo>
                  <a:lnTo>
                    <a:pt x="190" y="290"/>
                  </a:lnTo>
                  <a:lnTo>
                    <a:pt x="179" y="290"/>
                  </a:lnTo>
                  <a:lnTo>
                    <a:pt x="167" y="290"/>
                  </a:lnTo>
                  <a:lnTo>
                    <a:pt x="139" y="290"/>
                  </a:lnTo>
                  <a:lnTo>
                    <a:pt x="179" y="90"/>
                  </a:lnTo>
                  <a:close/>
                  <a:moveTo>
                    <a:pt x="167" y="386"/>
                  </a:moveTo>
                  <a:lnTo>
                    <a:pt x="176" y="386"/>
                  </a:lnTo>
                  <a:lnTo>
                    <a:pt x="183" y="386"/>
                  </a:lnTo>
                  <a:lnTo>
                    <a:pt x="191" y="385"/>
                  </a:lnTo>
                  <a:lnTo>
                    <a:pt x="199" y="385"/>
                  </a:lnTo>
                  <a:lnTo>
                    <a:pt x="206" y="384"/>
                  </a:lnTo>
                  <a:lnTo>
                    <a:pt x="213" y="384"/>
                  </a:lnTo>
                  <a:lnTo>
                    <a:pt x="227" y="382"/>
                  </a:lnTo>
                  <a:lnTo>
                    <a:pt x="233" y="380"/>
                  </a:lnTo>
                  <a:lnTo>
                    <a:pt x="240" y="379"/>
                  </a:lnTo>
                  <a:lnTo>
                    <a:pt x="246" y="377"/>
                  </a:lnTo>
                  <a:lnTo>
                    <a:pt x="252" y="376"/>
                  </a:lnTo>
                  <a:lnTo>
                    <a:pt x="264" y="373"/>
                  </a:lnTo>
                  <a:lnTo>
                    <a:pt x="269" y="371"/>
                  </a:lnTo>
                  <a:lnTo>
                    <a:pt x="275" y="368"/>
                  </a:lnTo>
                  <a:lnTo>
                    <a:pt x="285" y="364"/>
                  </a:lnTo>
                  <a:lnTo>
                    <a:pt x="295" y="359"/>
                  </a:lnTo>
                  <a:lnTo>
                    <a:pt x="304" y="355"/>
                  </a:lnTo>
                  <a:lnTo>
                    <a:pt x="313" y="349"/>
                  </a:lnTo>
                  <a:lnTo>
                    <a:pt x="317" y="347"/>
                  </a:lnTo>
                  <a:lnTo>
                    <a:pt x="322" y="344"/>
                  </a:lnTo>
                  <a:lnTo>
                    <a:pt x="325" y="341"/>
                  </a:lnTo>
                  <a:lnTo>
                    <a:pt x="329" y="338"/>
                  </a:lnTo>
                  <a:lnTo>
                    <a:pt x="333" y="335"/>
                  </a:lnTo>
                  <a:lnTo>
                    <a:pt x="336" y="332"/>
                  </a:lnTo>
                  <a:lnTo>
                    <a:pt x="343" y="326"/>
                  </a:lnTo>
                  <a:lnTo>
                    <a:pt x="349" y="319"/>
                  </a:lnTo>
                  <a:lnTo>
                    <a:pt x="352" y="316"/>
                  </a:lnTo>
                  <a:lnTo>
                    <a:pt x="355" y="312"/>
                  </a:lnTo>
                  <a:lnTo>
                    <a:pt x="360" y="306"/>
                  </a:lnTo>
                  <a:lnTo>
                    <a:pt x="363" y="302"/>
                  </a:lnTo>
                  <a:lnTo>
                    <a:pt x="365" y="299"/>
                  </a:lnTo>
                  <a:lnTo>
                    <a:pt x="370" y="292"/>
                  </a:lnTo>
                  <a:lnTo>
                    <a:pt x="374" y="285"/>
                  </a:lnTo>
                  <a:lnTo>
                    <a:pt x="378" y="278"/>
                  </a:lnTo>
                  <a:lnTo>
                    <a:pt x="381" y="271"/>
                  </a:lnTo>
                  <a:lnTo>
                    <a:pt x="387" y="258"/>
                  </a:lnTo>
                  <a:lnTo>
                    <a:pt x="393" y="245"/>
                  </a:lnTo>
                  <a:lnTo>
                    <a:pt x="397" y="233"/>
                  </a:lnTo>
                  <a:lnTo>
                    <a:pt x="400" y="221"/>
                  </a:lnTo>
                  <a:lnTo>
                    <a:pt x="403" y="211"/>
                  </a:lnTo>
                  <a:lnTo>
                    <a:pt x="405" y="200"/>
                  </a:lnTo>
                  <a:lnTo>
                    <a:pt x="408" y="189"/>
                  </a:lnTo>
                  <a:lnTo>
                    <a:pt x="409" y="179"/>
                  </a:lnTo>
                  <a:lnTo>
                    <a:pt x="410" y="169"/>
                  </a:lnTo>
                  <a:lnTo>
                    <a:pt x="410" y="159"/>
                  </a:lnTo>
                  <a:lnTo>
                    <a:pt x="411" y="149"/>
                  </a:lnTo>
                  <a:lnTo>
                    <a:pt x="410" y="139"/>
                  </a:lnTo>
                  <a:lnTo>
                    <a:pt x="410" y="134"/>
                  </a:lnTo>
                  <a:lnTo>
                    <a:pt x="410" y="129"/>
                  </a:lnTo>
                  <a:lnTo>
                    <a:pt x="408" y="120"/>
                  </a:lnTo>
                  <a:lnTo>
                    <a:pt x="408" y="115"/>
                  </a:lnTo>
                  <a:lnTo>
                    <a:pt x="407" y="110"/>
                  </a:lnTo>
                  <a:lnTo>
                    <a:pt x="405" y="101"/>
                  </a:lnTo>
                  <a:lnTo>
                    <a:pt x="402" y="93"/>
                  </a:lnTo>
                  <a:lnTo>
                    <a:pt x="399" y="84"/>
                  </a:lnTo>
                  <a:lnTo>
                    <a:pt x="397" y="80"/>
                  </a:lnTo>
                  <a:lnTo>
                    <a:pt x="395" y="76"/>
                  </a:lnTo>
                  <a:lnTo>
                    <a:pt x="393" y="72"/>
                  </a:lnTo>
                  <a:lnTo>
                    <a:pt x="391" y="68"/>
                  </a:lnTo>
                  <a:lnTo>
                    <a:pt x="388" y="64"/>
                  </a:lnTo>
                  <a:lnTo>
                    <a:pt x="386" y="60"/>
                  </a:lnTo>
                  <a:lnTo>
                    <a:pt x="384" y="57"/>
                  </a:lnTo>
                  <a:lnTo>
                    <a:pt x="381" y="53"/>
                  </a:lnTo>
                  <a:lnTo>
                    <a:pt x="378" y="50"/>
                  </a:lnTo>
                  <a:lnTo>
                    <a:pt x="375" y="47"/>
                  </a:lnTo>
                  <a:lnTo>
                    <a:pt x="372" y="43"/>
                  </a:lnTo>
                  <a:lnTo>
                    <a:pt x="369" y="40"/>
                  </a:lnTo>
                  <a:lnTo>
                    <a:pt x="366" y="37"/>
                  </a:lnTo>
                  <a:lnTo>
                    <a:pt x="362" y="34"/>
                  </a:lnTo>
                  <a:lnTo>
                    <a:pt x="354" y="28"/>
                  </a:lnTo>
                  <a:lnTo>
                    <a:pt x="346" y="23"/>
                  </a:lnTo>
                  <a:lnTo>
                    <a:pt x="337" y="18"/>
                  </a:lnTo>
                  <a:lnTo>
                    <a:pt x="333" y="16"/>
                  </a:lnTo>
                  <a:lnTo>
                    <a:pt x="329" y="14"/>
                  </a:lnTo>
                  <a:lnTo>
                    <a:pt x="319" y="10"/>
                  </a:lnTo>
                  <a:lnTo>
                    <a:pt x="314" y="9"/>
                  </a:lnTo>
                  <a:lnTo>
                    <a:pt x="309" y="7"/>
                  </a:lnTo>
                  <a:lnTo>
                    <a:pt x="297" y="5"/>
                  </a:lnTo>
                  <a:lnTo>
                    <a:pt x="292" y="4"/>
                  </a:lnTo>
                  <a:lnTo>
                    <a:pt x="286" y="3"/>
                  </a:lnTo>
                  <a:lnTo>
                    <a:pt x="274" y="1"/>
                  </a:lnTo>
                  <a:lnTo>
                    <a:pt x="261" y="0"/>
                  </a:lnTo>
                  <a:lnTo>
                    <a:pt x="254" y="0"/>
                  </a:lnTo>
                  <a:lnTo>
                    <a:pt x="247" y="0"/>
                  </a:lnTo>
                  <a:lnTo>
                    <a:pt x="78" y="0"/>
                  </a:lnTo>
                  <a:lnTo>
                    <a:pt x="39" y="193"/>
                  </a:lnTo>
                  <a:lnTo>
                    <a:pt x="0" y="386"/>
                  </a:lnTo>
                  <a:lnTo>
                    <a:pt x="167" y="3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3" name="Date Placeholder 22"/>
          <p:cNvSpPr>
            <a:spLocks noGrp="1"/>
          </p:cNvSpPr>
          <p:nvPr>
            <p:ph type="dt" sz="half" idx="10"/>
          </p:nvPr>
        </p:nvSpPr>
        <p:spPr/>
        <p:txBody>
          <a:bodyPr/>
          <a:lstStyle/>
          <a:p>
            <a:fld id="{7717BEAF-1C95-4B18-B55F-E8F9747F2E68}" type="datetime3">
              <a:rPr lang="en-US" smtClean="0"/>
              <a:t>2 March 2022</a:t>
            </a:fld>
            <a:endParaRPr lang="en-US" dirty="0"/>
          </a:p>
        </p:txBody>
      </p:sp>
      <p:sp>
        <p:nvSpPr>
          <p:cNvPr id="27" name="Slide Number Placeholder 26"/>
          <p:cNvSpPr>
            <a:spLocks noGrp="1"/>
          </p:cNvSpPr>
          <p:nvPr>
            <p:ph type="sldNum" sz="quarter" idx="11"/>
          </p:nvPr>
        </p:nvSpPr>
        <p:spPr/>
        <p:txBody>
          <a:bodyPr/>
          <a:lstStyle/>
          <a:p>
            <a:fld id="{2BAC35C2-1D02-4A1E-977A-CC421E641CA3}" type="slidenum">
              <a:rPr lang="en-US" smtClean="0"/>
              <a:pPr/>
              <a:t>‹#›</a:t>
            </a:fld>
            <a:endParaRPr lang="en-US" dirty="0"/>
          </a:p>
        </p:txBody>
      </p:sp>
      <p:sp>
        <p:nvSpPr>
          <p:cNvPr id="28" name="Footer Placeholder 27"/>
          <p:cNvSpPr>
            <a:spLocks noGrp="1"/>
          </p:cNvSpPr>
          <p:nvPr>
            <p:ph type="ftr" sz="quarter" idx="12"/>
          </p:nvPr>
        </p:nvSpPr>
        <p:spPr/>
        <p:txBody>
          <a:bodyPr/>
          <a:lstStyle/>
          <a:p>
            <a:r>
              <a:rPr lang="en-US"/>
              <a:t>Air Products Internal Use Only</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15F1D0-F5BF-44F2-95E6-265FB913D996}" type="datetime3">
              <a:rPr lang="en-US" smtClean="0"/>
              <a:t>2 March 2022</a:t>
            </a:fld>
            <a:endParaRPr lang="en-US" dirty="0"/>
          </a:p>
        </p:txBody>
      </p:sp>
      <p:sp>
        <p:nvSpPr>
          <p:cNvPr id="3" name="Slide Number Placeholder 2"/>
          <p:cNvSpPr>
            <a:spLocks noGrp="1"/>
          </p:cNvSpPr>
          <p:nvPr>
            <p:ph type="sldNum" sz="quarter" idx="11"/>
          </p:nvPr>
        </p:nvSpPr>
        <p:spPr/>
        <p:txBody>
          <a:bodyPr/>
          <a:lstStyle/>
          <a:p>
            <a:fld id="{2BAC35C2-1D02-4A1E-977A-CC421E641CA3}" type="slidenum">
              <a:rPr lang="en-US" smtClean="0"/>
              <a:pPr/>
              <a:t>‹#›</a:t>
            </a:fld>
            <a:endParaRPr lang="en-US" dirty="0"/>
          </a:p>
        </p:txBody>
      </p:sp>
      <p:sp>
        <p:nvSpPr>
          <p:cNvPr id="4" name="Footer Placeholder 3"/>
          <p:cNvSpPr>
            <a:spLocks noGrp="1"/>
          </p:cNvSpPr>
          <p:nvPr>
            <p:ph type="ftr" sz="quarter" idx="12"/>
          </p:nvPr>
        </p:nvSpPr>
        <p:spPr/>
        <p:txBody>
          <a:bodyPr/>
          <a:lstStyle/>
          <a:p>
            <a:r>
              <a:rPr lang="en-US"/>
              <a:t>Air Products Internal Use Only</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88334" y="342022"/>
            <a:ext cx="8183526" cy="857250"/>
          </a:xfrm>
          <a:prstGeom prst="rect">
            <a:avLst/>
          </a:prstGeom>
          <a:noFill/>
          <a:ln w="9525">
            <a:noFill/>
            <a:miter lim="800000"/>
            <a:headEnd/>
            <a:tailEnd/>
          </a:ln>
        </p:spPr>
        <p:txBody>
          <a:bodyPr vert="horz" wrap="square" lIns="45720" tIns="45720" rIns="45720" bIns="45720" numCol="1" anchor="b" anchorCtr="0" compatLnSpc="1">
            <a:prstTxWarp prst="textNoShape">
              <a:avLst/>
            </a:prstTxWarp>
          </a:bodyPr>
          <a:lstStyle/>
          <a:p>
            <a:pPr lvl="0"/>
            <a:r>
              <a:rPr lang="zh-CN" altLang="en-US"/>
              <a:t>单击此处编辑母版标题样式</a:t>
            </a:r>
            <a:endParaRPr lang="en-US" dirty="0"/>
          </a:p>
        </p:txBody>
      </p:sp>
      <p:sp>
        <p:nvSpPr>
          <p:cNvPr id="1027" name="Rectangle 3"/>
          <p:cNvSpPr>
            <a:spLocks noGrp="1" noChangeArrowheads="1"/>
          </p:cNvSpPr>
          <p:nvPr>
            <p:ph type="body" idx="1"/>
          </p:nvPr>
        </p:nvSpPr>
        <p:spPr bwMode="auto">
          <a:xfrm>
            <a:off x="588963" y="1262038"/>
            <a:ext cx="8204163" cy="3052122"/>
          </a:xfrm>
          <a:prstGeom prst="rect">
            <a:avLst/>
          </a:prstGeom>
          <a:noFill/>
          <a:ln w="9525">
            <a:noFill/>
            <a:miter lim="800000"/>
            <a:headEnd/>
            <a:tailEnd/>
          </a:ln>
        </p:spPr>
        <p:txBody>
          <a:bodyPr vert="horz" wrap="square" lIns="45720" tIns="45720" rIns="91440" bIns="45720" numCol="1" anchor="t" anchorCtr="0" compatLnSpc="1">
            <a:prstTxWarp prst="textNoShape">
              <a:avLst/>
            </a:prstTxWarp>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grpSp>
        <p:nvGrpSpPr>
          <p:cNvPr id="25" name="Group 24"/>
          <p:cNvGrpSpPr/>
          <p:nvPr userDrawn="1"/>
        </p:nvGrpSpPr>
        <p:grpSpPr>
          <a:xfrm>
            <a:off x="-14068" y="4136709"/>
            <a:ext cx="3146322" cy="1006791"/>
            <a:chOff x="-14069" y="5308723"/>
            <a:chExt cx="3151163" cy="1556311"/>
          </a:xfrm>
        </p:grpSpPr>
        <p:sp>
          <p:nvSpPr>
            <p:cNvPr id="26" name="Freeform 25"/>
            <p:cNvSpPr/>
            <p:nvPr userDrawn="1"/>
          </p:nvSpPr>
          <p:spPr bwMode="auto">
            <a:xfrm>
              <a:off x="1" y="5308723"/>
              <a:ext cx="2672862" cy="1556311"/>
            </a:xfrm>
            <a:custGeom>
              <a:avLst/>
              <a:gdLst>
                <a:gd name="connsiteX0" fmla="*/ 0 w 2700997"/>
                <a:gd name="connsiteY0" fmla="*/ 0 h 1589649"/>
                <a:gd name="connsiteX1" fmla="*/ 2700997 w 2700997"/>
                <a:gd name="connsiteY1" fmla="*/ 1589649 h 1589649"/>
                <a:gd name="connsiteX0" fmla="*/ 0 w 2700997"/>
                <a:gd name="connsiteY0" fmla="*/ 0 h 1589649"/>
                <a:gd name="connsiteX1" fmla="*/ 2700997 w 2700997"/>
                <a:gd name="connsiteY1" fmla="*/ 1589649 h 1589649"/>
                <a:gd name="connsiteX0" fmla="*/ 0 w 2700997"/>
                <a:gd name="connsiteY0" fmla="*/ 0 h 1589649"/>
                <a:gd name="connsiteX1" fmla="*/ 2700997 w 2700997"/>
                <a:gd name="connsiteY1" fmla="*/ 1589649 h 1589649"/>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 name="connsiteX0" fmla="*/ 0 w 2672862"/>
                <a:gd name="connsiteY0" fmla="*/ 0 h 1556311"/>
                <a:gd name="connsiteX1" fmla="*/ 2672862 w 2672862"/>
                <a:gd name="connsiteY1" fmla="*/ 1556311 h 1556311"/>
              </a:gdLst>
              <a:ahLst/>
              <a:cxnLst>
                <a:cxn ang="0">
                  <a:pos x="connsiteX0" y="connsiteY0"/>
                </a:cxn>
                <a:cxn ang="0">
                  <a:pos x="connsiteX1" y="connsiteY1"/>
                </a:cxn>
              </a:cxnLst>
              <a:rect l="l" t="t" r="r" b="b"/>
              <a:pathLst>
                <a:path w="2672862" h="1556311">
                  <a:moveTo>
                    <a:pt x="0" y="0"/>
                  </a:moveTo>
                  <a:cubicBezTo>
                    <a:pt x="854172" y="1016758"/>
                    <a:pt x="1778685" y="1406037"/>
                    <a:pt x="2672862" y="1556311"/>
                  </a:cubicBezTo>
                </a:path>
              </a:pathLst>
            </a:custGeom>
            <a:noFill/>
            <a:ln w="31750" cap="rnd" cmpd="sng" algn="ctr">
              <a:solidFill>
                <a:srgbClr val="FFD2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sp>
          <p:nvSpPr>
            <p:cNvPr id="27" name="Freeform 26"/>
            <p:cNvSpPr/>
            <p:nvPr userDrawn="1"/>
          </p:nvSpPr>
          <p:spPr bwMode="auto">
            <a:xfrm>
              <a:off x="-14069" y="5852160"/>
              <a:ext cx="3151163" cy="1012873"/>
            </a:xfrm>
            <a:custGeom>
              <a:avLst/>
              <a:gdLst>
                <a:gd name="connsiteX0" fmla="*/ 0 w 2841674"/>
                <a:gd name="connsiteY0" fmla="*/ 0 h 900332"/>
                <a:gd name="connsiteX1" fmla="*/ 2743200 w 2841674"/>
                <a:gd name="connsiteY1" fmla="*/ 900332 h 900332"/>
                <a:gd name="connsiteX2" fmla="*/ 2841674 w 2841674"/>
                <a:gd name="connsiteY2" fmla="*/ 393895 h 900332"/>
                <a:gd name="connsiteX0" fmla="*/ 0 w 2743200"/>
                <a:gd name="connsiteY0" fmla="*/ 0 h 900332"/>
                <a:gd name="connsiteX1" fmla="*/ 2743200 w 2743200"/>
                <a:gd name="connsiteY1" fmla="*/ 900332 h 900332"/>
                <a:gd name="connsiteX0" fmla="*/ 0 w 2743200"/>
                <a:gd name="connsiteY0" fmla="*/ 0 h 900332"/>
                <a:gd name="connsiteX1" fmla="*/ 2743200 w 2743200"/>
                <a:gd name="connsiteY1" fmla="*/ 900332 h 900332"/>
                <a:gd name="connsiteX0" fmla="*/ 0 w 2743200"/>
                <a:gd name="connsiteY0" fmla="*/ 131299 h 1031631"/>
                <a:gd name="connsiteX1" fmla="*/ 2743200 w 2743200"/>
                <a:gd name="connsiteY1" fmla="*/ 1031631 h 1031631"/>
                <a:gd name="connsiteX0" fmla="*/ 0 w 2743200"/>
                <a:gd name="connsiteY0" fmla="*/ 131299 h 1031631"/>
                <a:gd name="connsiteX1" fmla="*/ 2743200 w 2743200"/>
                <a:gd name="connsiteY1" fmla="*/ 1031631 h 1031631"/>
                <a:gd name="connsiteX0" fmla="*/ 0 w 2743200"/>
                <a:gd name="connsiteY0" fmla="*/ 131299 h 1031631"/>
                <a:gd name="connsiteX1" fmla="*/ 2743200 w 2743200"/>
                <a:gd name="connsiteY1" fmla="*/ 1031631 h 1031631"/>
                <a:gd name="connsiteX0" fmla="*/ 0 w 2743200"/>
                <a:gd name="connsiteY0" fmla="*/ 47697 h 948029"/>
                <a:gd name="connsiteX1" fmla="*/ 2743200 w 2743200"/>
                <a:gd name="connsiteY1" fmla="*/ 948029 h 948029"/>
                <a:gd name="connsiteX0" fmla="*/ 0 w 2743200"/>
                <a:gd name="connsiteY0" fmla="*/ 47697 h 948029"/>
                <a:gd name="connsiteX1" fmla="*/ 2743200 w 2743200"/>
                <a:gd name="connsiteY1" fmla="*/ 948029 h 948029"/>
                <a:gd name="connsiteX0" fmla="*/ 0 w 2743200"/>
                <a:gd name="connsiteY0" fmla="*/ 33409 h 933741"/>
                <a:gd name="connsiteX1" fmla="*/ 14068 w 2743200"/>
                <a:gd name="connsiteY1" fmla="*/ 45646 h 933741"/>
                <a:gd name="connsiteX2" fmla="*/ 2743200 w 2743200"/>
                <a:gd name="connsiteY2" fmla="*/ 933741 h 933741"/>
                <a:gd name="connsiteX0" fmla="*/ 0 w 2743200"/>
                <a:gd name="connsiteY0" fmla="*/ 33409 h 933741"/>
                <a:gd name="connsiteX1" fmla="*/ 14068 w 2743200"/>
                <a:gd name="connsiteY1" fmla="*/ 45646 h 933741"/>
                <a:gd name="connsiteX2" fmla="*/ 2743200 w 2743200"/>
                <a:gd name="connsiteY2" fmla="*/ 933741 h 933741"/>
                <a:gd name="connsiteX0" fmla="*/ 0 w 2743200"/>
                <a:gd name="connsiteY0" fmla="*/ 28647 h 928979"/>
                <a:gd name="connsiteX1" fmla="*/ 14068 w 2743200"/>
                <a:gd name="connsiteY1" fmla="*/ 40884 h 928979"/>
                <a:gd name="connsiteX2" fmla="*/ 2743200 w 2743200"/>
                <a:gd name="connsiteY2" fmla="*/ 928979 h 928979"/>
                <a:gd name="connsiteX0" fmla="*/ 0 w 2743200"/>
                <a:gd name="connsiteY0" fmla="*/ 28647 h 928979"/>
                <a:gd name="connsiteX1" fmla="*/ 14068 w 2743200"/>
                <a:gd name="connsiteY1" fmla="*/ 40884 h 928979"/>
                <a:gd name="connsiteX2" fmla="*/ 2743200 w 2743200"/>
                <a:gd name="connsiteY2" fmla="*/ 928979 h 928979"/>
              </a:gdLst>
              <a:ahLst/>
              <a:cxnLst>
                <a:cxn ang="0">
                  <a:pos x="connsiteX0" y="connsiteY0"/>
                </a:cxn>
                <a:cxn ang="0">
                  <a:pos x="connsiteX1" y="connsiteY1"/>
                </a:cxn>
                <a:cxn ang="0">
                  <a:pos x="connsiteX2" y="connsiteY2"/>
                </a:cxn>
              </a:cxnLst>
              <a:rect l="l" t="t" r="r" b="b"/>
              <a:pathLst>
                <a:path w="2743200" h="928979">
                  <a:moveTo>
                    <a:pt x="0" y="28647"/>
                  </a:moveTo>
                  <a:lnTo>
                    <a:pt x="14068" y="40884"/>
                  </a:lnTo>
                  <a:cubicBezTo>
                    <a:pt x="454929" y="0"/>
                    <a:pt x="1604670" y="87848"/>
                    <a:pt x="2743200" y="928979"/>
                  </a:cubicBezTo>
                </a:path>
              </a:pathLst>
            </a:custGeom>
            <a:noFill/>
            <a:ln w="19050" cap="rnd" cmpd="sng" algn="ctr">
              <a:solidFill>
                <a:schemeClr val="accent3"/>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Verdana" pitchFamily="-96" charset="0"/>
                <a:ea typeface="ＭＳ Ｐゴシック" pitchFamily="28" charset="-128"/>
              </a:endParaRPr>
            </a:p>
          </p:txBody>
        </p:sp>
      </p:grpSp>
      <p:grpSp>
        <p:nvGrpSpPr>
          <p:cNvPr id="45" name="Group 44"/>
          <p:cNvGrpSpPr>
            <a:grpSpLocks noChangeAspect="1"/>
          </p:cNvGrpSpPr>
          <p:nvPr userDrawn="1"/>
        </p:nvGrpSpPr>
        <p:grpSpPr>
          <a:xfrm>
            <a:off x="7621626" y="4663168"/>
            <a:ext cx="1207008" cy="258333"/>
            <a:chOff x="1182688" y="2187576"/>
            <a:chExt cx="6608762" cy="1414462"/>
          </a:xfrm>
          <a:solidFill>
            <a:schemeClr val="tx2"/>
          </a:solidFill>
        </p:grpSpPr>
        <p:sp>
          <p:nvSpPr>
            <p:cNvPr id="62" name="Freeform 8"/>
            <p:cNvSpPr>
              <a:spLocks/>
            </p:cNvSpPr>
            <p:nvPr/>
          </p:nvSpPr>
          <p:spPr bwMode="auto">
            <a:xfrm>
              <a:off x="7527925" y="2941638"/>
              <a:ext cx="263525" cy="228600"/>
            </a:xfrm>
            <a:custGeom>
              <a:avLst/>
              <a:gdLst/>
              <a:ahLst/>
              <a:cxnLst>
                <a:cxn ang="0">
                  <a:pos x="166" y="0"/>
                </a:cxn>
                <a:cxn ang="0">
                  <a:pos x="83" y="144"/>
                </a:cxn>
                <a:cxn ang="0">
                  <a:pos x="0" y="0"/>
                </a:cxn>
                <a:cxn ang="0">
                  <a:pos x="166" y="0"/>
                </a:cxn>
              </a:cxnLst>
              <a:rect l="0" t="0" r="r" b="b"/>
              <a:pathLst>
                <a:path w="166" h="144">
                  <a:moveTo>
                    <a:pt x="166" y="0"/>
                  </a:moveTo>
                  <a:lnTo>
                    <a:pt x="83" y="144"/>
                  </a:lnTo>
                  <a:lnTo>
                    <a:pt x="0" y="0"/>
                  </a:lnTo>
                  <a:lnTo>
                    <a:pt x="16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9"/>
            <p:cNvSpPr>
              <a:spLocks/>
            </p:cNvSpPr>
            <p:nvPr/>
          </p:nvSpPr>
          <p:spPr bwMode="auto">
            <a:xfrm>
              <a:off x="6721475" y="2941638"/>
              <a:ext cx="741362" cy="228600"/>
            </a:xfrm>
            <a:custGeom>
              <a:avLst/>
              <a:gdLst/>
              <a:ahLst/>
              <a:cxnLst>
                <a:cxn ang="0">
                  <a:pos x="0" y="144"/>
                </a:cxn>
                <a:cxn ang="0">
                  <a:pos x="83" y="0"/>
                </a:cxn>
                <a:cxn ang="0">
                  <a:pos x="382" y="0"/>
                </a:cxn>
                <a:cxn ang="0">
                  <a:pos x="467" y="144"/>
                </a:cxn>
                <a:cxn ang="0">
                  <a:pos x="233" y="144"/>
                </a:cxn>
                <a:cxn ang="0">
                  <a:pos x="0" y="144"/>
                </a:cxn>
              </a:cxnLst>
              <a:rect l="0" t="0" r="r" b="b"/>
              <a:pathLst>
                <a:path w="467" h="144">
                  <a:moveTo>
                    <a:pt x="0" y="144"/>
                  </a:moveTo>
                  <a:lnTo>
                    <a:pt x="83" y="0"/>
                  </a:lnTo>
                  <a:lnTo>
                    <a:pt x="382" y="0"/>
                  </a:lnTo>
                  <a:lnTo>
                    <a:pt x="467" y="144"/>
                  </a:lnTo>
                  <a:lnTo>
                    <a:pt x="233" y="144"/>
                  </a:lnTo>
                  <a:lnTo>
                    <a:pt x="0" y="1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10"/>
            <p:cNvSpPr>
              <a:spLocks/>
            </p:cNvSpPr>
            <p:nvPr/>
          </p:nvSpPr>
          <p:spPr bwMode="auto">
            <a:xfrm>
              <a:off x="5999163" y="2187576"/>
              <a:ext cx="1757362" cy="1400175"/>
            </a:xfrm>
            <a:custGeom>
              <a:avLst/>
              <a:gdLst/>
              <a:ahLst/>
              <a:cxnLst>
                <a:cxn ang="0">
                  <a:pos x="308" y="368"/>
                </a:cxn>
                <a:cxn ang="0">
                  <a:pos x="247" y="475"/>
                </a:cxn>
                <a:cxn ang="0">
                  <a:pos x="410" y="475"/>
                </a:cxn>
                <a:cxn ang="0">
                  <a:pos x="265" y="729"/>
                </a:cxn>
                <a:cxn ang="0">
                  <a:pos x="475" y="729"/>
                </a:cxn>
                <a:cxn ang="0">
                  <a:pos x="686" y="729"/>
                </a:cxn>
                <a:cxn ang="0">
                  <a:pos x="897" y="729"/>
                </a:cxn>
                <a:cxn ang="0">
                  <a:pos x="1107" y="729"/>
                </a:cxn>
                <a:cxn ang="0">
                  <a:pos x="1022" y="882"/>
                </a:cxn>
                <a:cxn ang="0">
                  <a:pos x="770" y="882"/>
                </a:cxn>
                <a:cxn ang="0">
                  <a:pos x="517" y="882"/>
                </a:cxn>
                <a:cxn ang="0">
                  <a:pos x="265" y="882"/>
                </a:cxn>
                <a:cxn ang="0">
                  <a:pos x="14" y="882"/>
                </a:cxn>
                <a:cxn ang="0">
                  <a:pos x="164" y="619"/>
                </a:cxn>
                <a:cxn ang="0">
                  <a:pos x="0" y="619"/>
                </a:cxn>
                <a:cxn ang="0">
                  <a:pos x="143" y="368"/>
                </a:cxn>
                <a:cxn ang="0">
                  <a:pos x="471" y="368"/>
                </a:cxn>
                <a:cxn ang="0">
                  <a:pos x="681" y="0"/>
                </a:cxn>
                <a:cxn ang="0">
                  <a:pos x="516" y="0"/>
                </a:cxn>
                <a:cxn ang="0">
                  <a:pos x="306" y="368"/>
                </a:cxn>
                <a:cxn ang="0">
                  <a:pos x="308" y="368"/>
                </a:cxn>
              </a:cxnLst>
              <a:rect l="0" t="0" r="r" b="b"/>
              <a:pathLst>
                <a:path w="1107" h="882">
                  <a:moveTo>
                    <a:pt x="308" y="368"/>
                  </a:moveTo>
                  <a:lnTo>
                    <a:pt x="247" y="475"/>
                  </a:lnTo>
                  <a:lnTo>
                    <a:pt x="410" y="475"/>
                  </a:lnTo>
                  <a:lnTo>
                    <a:pt x="265" y="729"/>
                  </a:lnTo>
                  <a:lnTo>
                    <a:pt x="475" y="729"/>
                  </a:lnTo>
                  <a:lnTo>
                    <a:pt x="686" y="729"/>
                  </a:lnTo>
                  <a:lnTo>
                    <a:pt x="897" y="729"/>
                  </a:lnTo>
                  <a:lnTo>
                    <a:pt x="1107" y="729"/>
                  </a:lnTo>
                  <a:lnTo>
                    <a:pt x="1022" y="882"/>
                  </a:lnTo>
                  <a:lnTo>
                    <a:pt x="770" y="882"/>
                  </a:lnTo>
                  <a:lnTo>
                    <a:pt x="517" y="882"/>
                  </a:lnTo>
                  <a:lnTo>
                    <a:pt x="265" y="882"/>
                  </a:lnTo>
                  <a:lnTo>
                    <a:pt x="14" y="882"/>
                  </a:lnTo>
                  <a:lnTo>
                    <a:pt x="164" y="619"/>
                  </a:lnTo>
                  <a:lnTo>
                    <a:pt x="0" y="619"/>
                  </a:lnTo>
                  <a:lnTo>
                    <a:pt x="143" y="368"/>
                  </a:lnTo>
                  <a:lnTo>
                    <a:pt x="471" y="368"/>
                  </a:lnTo>
                  <a:lnTo>
                    <a:pt x="681" y="0"/>
                  </a:lnTo>
                  <a:lnTo>
                    <a:pt x="516" y="0"/>
                  </a:lnTo>
                  <a:lnTo>
                    <a:pt x="306" y="368"/>
                  </a:lnTo>
                  <a:lnTo>
                    <a:pt x="308" y="36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1"/>
            <p:cNvSpPr>
              <a:spLocks/>
            </p:cNvSpPr>
            <p:nvPr/>
          </p:nvSpPr>
          <p:spPr bwMode="auto">
            <a:xfrm>
              <a:off x="6948488" y="2522538"/>
              <a:ext cx="285750" cy="249237"/>
            </a:xfrm>
            <a:custGeom>
              <a:avLst/>
              <a:gdLst/>
              <a:ahLst/>
              <a:cxnLst>
                <a:cxn ang="0">
                  <a:pos x="0" y="157"/>
                </a:cxn>
                <a:cxn ang="0">
                  <a:pos x="180" y="157"/>
                </a:cxn>
                <a:cxn ang="0">
                  <a:pos x="89" y="0"/>
                </a:cxn>
                <a:cxn ang="0">
                  <a:pos x="0" y="157"/>
                </a:cxn>
              </a:cxnLst>
              <a:rect l="0" t="0" r="r" b="b"/>
              <a:pathLst>
                <a:path w="180" h="157">
                  <a:moveTo>
                    <a:pt x="0" y="157"/>
                  </a:moveTo>
                  <a:lnTo>
                    <a:pt x="180" y="157"/>
                  </a:lnTo>
                  <a:lnTo>
                    <a:pt x="89" y="0"/>
                  </a:lnTo>
                  <a:lnTo>
                    <a:pt x="0" y="15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2"/>
            <p:cNvSpPr>
              <a:spLocks/>
            </p:cNvSpPr>
            <p:nvPr/>
          </p:nvSpPr>
          <p:spPr bwMode="auto">
            <a:xfrm>
              <a:off x="3602038" y="2974975"/>
              <a:ext cx="655637" cy="627062"/>
            </a:xfrm>
            <a:custGeom>
              <a:avLst/>
              <a:gdLst/>
              <a:ahLst/>
              <a:cxnLst>
                <a:cxn ang="0">
                  <a:pos x="5" y="224"/>
                </a:cxn>
                <a:cxn ang="0">
                  <a:pos x="3" y="236"/>
                </a:cxn>
                <a:cxn ang="0">
                  <a:pos x="1" y="247"/>
                </a:cxn>
                <a:cxn ang="0">
                  <a:pos x="0" y="264"/>
                </a:cxn>
                <a:cxn ang="0">
                  <a:pos x="0" y="274"/>
                </a:cxn>
                <a:cxn ang="0">
                  <a:pos x="2" y="289"/>
                </a:cxn>
                <a:cxn ang="0">
                  <a:pos x="5" y="302"/>
                </a:cxn>
                <a:cxn ang="0">
                  <a:pos x="8" y="310"/>
                </a:cxn>
                <a:cxn ang="0">
                  <a:pos x="13" y="322"/>
                </a:cxn>
                <a:cxn ang="0">
                  <a:pos x="20" y="333"/>
                </a:cxn>
                <a:cxn ang="0">
                  <a:pos x="25" y="340"/>
                </a:cxn>
                <a:cxn ang="0">
                  <a:pos x="36" y="351"/>
                </a:cxn>
                <a:cxn ang="0">
                  <a:pos x="42" y="357"/>
                </a:cxn>
                <a:cxn ang="0">
                  <a:pos x="48" y="362"/>
                </a:cxn>
                <a:cxn ang="0">
                  <a:pos x="62" y="370"/>
                </a:cxn>
                <a:cxn ang="0">
                  <a:pos x="77" y="378"/>
                </a:cxn>
                <a:cxn ang="0">
                  <a:pos x="93" y="384"/>
                </a:cxn>
                <a:cxn ang="0">
                  <a:pos x="110" y="388"/>
                </a:cxn>
                <a:cxn ang="0">
                  <a:pos x="127" y="392"/>
                </a:cxn>
                <a:cxn ang="0">
                  <a:pos x="144" y="393"/>
                </a:cxn>
                <a:cxn ang="0">
                  <a:pos x="161" y="394"/>
                </a:cxn>
                <a:cxn ang="0">
                  <a:pos x="183" y="394"/>
                </a:cxn>
                <a:cxn ang="0">
                  <a:pos x="197" y="394"/>
                </a:cxn>
                <a:cxn ang="0">
                  <a:pos x="218" y="391"/>
                </a:cxn>
                <a:cxn ang="0">
                  <a:pos x="239" y="387"/>
                </a:cxn>
                <a:cxn ang="0">
                  <a:pos x="253" y="383"/>
                </a:cxn>
                <a:cxn ang="0">
                  <a:pos x="267" y="377"/>
                </a:cxn>
                <a:cxn ang="0">
                  <a:pos x="280" y="370"/>
                </a:cxn>
                <a:cxn ang="0">
                  <a:pos x="294" y="362"/>
                </a:cxn>
                <a:cxn ang="0">
                  <a:pos x="306" y="352"/>
                </a:cxn>
                <a:cxn ang="0">
                  <a:pos x="311" y="347"/>
                </a:cxn>
                <a:cxn ang="0">
                  <a:pos x="320" y="338"/>
                </a:cxn>
                <a:cxn ang="0">
                  <a:pos x="328" y="328"/>
                </a:cxn>
                <a:cxn ang="0">
                  <a:pos x="337" y="312"/>
                </a:cxn>
                <a:cxn ang="0">
                  <a:pos x="346" y="295"/>
                </a:cxn>
                <a:cxn ang="0">
                  <a:pos x="353" y="276"/>
                </a:cxn>
                <a:cxn ang="0">
                  <a:pos x="358" y="254"/>
                </a:cxn>
                <a:cxn ang="0">
                  <a:pos x="291" y="0"/>
                </a:cxn>
                <a:cxn ang="0">
                  <a:pos x="241" y="246"/>
                </a:cxn>
                <a:cxn ang="0">
                  <a:pos x="236" y="260"/>
                </a:cxn>
                <a:cxn ang="0">
                  <a:pos x="230" y="270"/>
                </a:cxn>
                <a:cxn ang="0">
                  <a:pos x="225" y="277"/>
                </a:cxn>
                <a:cxn ang="0">
                  <a:pos x="222" y="282"/>
                </a:cxn>
                <a:cxn ang="0">
                  <a:pos x="215" y="287"/>
                </a:cxn>
                <a:cxn ang="0">
                  <a:pos x="205" y="293"/>
                </a:cxn>
                <a:cxn ang="0">
                  <a:pos x="199" y="295"/>
                </a:cxn>
                <a:cxn ang="0">
                  <a:pos x="187" y="298"/>
                </a:cxn>
                <a:cxn ang="0">
                  <a:pos x="173" y="299"/>
                </a:cxn>
                <a:cxn ang="0">
                  <a:pos x="165" y="298"/>
                </a:cxn>
                <a:cxn ang="0">
                  <a:pos x="157" y="297"/>
                </a:cxn>
                <a:cxn ang="0">
                  <a:pos x="150" y="295"/>
                </a:cxn>
                <a:cxn ang="0">
                  <a:pos x="144" y="294"/>
                </a:cxn>
                <a:cxn ang="0">
                  <a:pos x="136" y="289"/>
                </a:cxn>
                <a:cxn ang="0">
                  <a:pos x="132" y="285"/>
                </a:cxn>
                <a:cxn ang="0">
                  <a:pos x="129" y="282"/>
                </a:cxn>
                <a:cxn ang="0">
                  <a:pos x="126" y="277"/>
                </a:cxn>
                <a:cxn ang="0">
                  <a:pos x="123" y="270"/>
                </a:cxn>
                <a:cxn ang="0">
                  <a:pos x="121" y="266"/>
                </a:cxn>
                <a:cxn ang="0">
                  <a:pos x="120" y="255"/>
                </a:cxn>
                <a:cxn ang="0">
                  <a:pos x="121" y="247"/>
                </a:cxn>
                <a:cxn ang="0">
                  <a:pos x="122" y="239"/>
                </a:cxn>
                <a:cxn ang="0">
                  <a:pos x="53" y="0"/>
                </a:cxn>
              </a:cxnLst>
              <a:rect l="0" t="0" r="r" b="b"/>
              <a:pathLst>
                <a:path w="413" h="395">
                  <a:moveTo>
                    <a:pt x="6" y="218"/>
                  </a:moveTo>
                  <a:lnTo>
                    <a:pt x="5" y="224"/>
                  </a:lnTo>
                  <a:lnTo>
                    <a:pt x="4" y="230"/>
                  </a:lnTo>
                  <a:lnTo>
                    <a:pt x="3" y="236"/>
                  </a:lnTo>
                  <a:lnTo>
                    <a:pt x="2" y="242"/>
                  </a:lnTo>
                  <a:lnTo>
                    <a:pt x="1" y="247"/>
                  </a:lnTo>
                  <a:lnTo>
                    <a:pt x="0" y="253"/>
                  </a:lnTo>
                  <a:lnTo>
                    <a:pt x="0" y="264"/>
                  </a:lnTo>
                  <a:lnTo>
                    <a:pt x="0" y="269"/>
                  </a:lnTo>
                  <a:lnTo>
                    <a:pt x="0" y="274"/>
                  </a:lnTo>
                  <a:lnTo>
                    <a:pt x="1" y="284"/>
                  </a:lnTo>
                  <a:lnTo>
                    <a:pt x="2" y="289"/>
                  </a:lnTo>
                  <a:lnTo>
                    <a:pt x="3" y="294"/>
                  </a:lnTo>
                  <a:lnTo>
                    <a:pt x="5" y="302"/>
                  </a:lnTo>
                  <a:lnTo>
                    <a:pt x="6" y="307"/>
                  </a:lnTo>
                  <a:lnTo>
                    <a:pt x="8" y="310"/>
                  </a:lnTo>
                  <a:lnTo>
                    <a:pt x="11" y="318"/>
                  </a:lnTo>
                  <a:lnTo>
                    <a:pt x="13" y="322"/>
                  </a:lnTo>
                  <a:lnTo>
                    <a:pt x="15" y="326"/>
                  </a:lnTo>
                  <a:lnTo>
                    <a:pt x="20" y="333"/>
                  </a:lnTo>
                  <a:lnTo>
                    <a:pt x="22" y="336"/>
                  </a:lnTo>
                  <a:lnTo>
                    <a:pt x="25" y="340"/>
                  </a:lnTo>
                  <a:lnTo>
                    <a:pt x="30" y="346"/>
                  </a:lnTo>
                  <a:lnTo>
                    <a:pt x="36" y="351"/>
                  </a:lnTo>
                  <a:lnTo>
                    <a:pt x="39" y="354"/>
                  </a:lnTo>
                  <a:lnTo>
                    <a:pt x="42" y="357"/>
                  </a:lnTo>
                  <a:lnTo>
                    <a:pt x="45" y="359"/>
                  </a:lnTo>
                  <a:lnTo>
                    <a:pt x="48" y="362"/>
                  </a:lnTo>
                  <a:lnTo>
                    <a:pt x="55" y="366"/>
                  </a:lnTo>
                  <a:lnTo>
                    <a:pt x="62" y="370"/>
                  </a:lnTo>
                  <a:lnTo>
                    <a:pt x="70" y="374"/>
                  </a:lnTo>
                  <a:lnTo>
                    <a:pt x="77" y="378"/>
                  </a:lnTo>
                  <a:lnTo>
                    <a:pt x="85" y="381"/>
                  </a:lnTo>
                  <a:lnTo>
                    <a:pt x="93" y="384"/>
                  </a:lnTo>
                  <a:lnTo>
                    <a:pt x="102" y="386"/>
                  </a:lnTo>
                  <a:lnTo>
                    <a:pt x="110" y="388"/>
                  </a:lnTo>
                  <a:lnTo>
                    <a:pt x="118" y="390"/>
                  </a:lnTo>
                  <a:lnTo>
                    <a:pt x="127" y="392"/>
                  </a:lnTo>
                  <a:lnTo>
                    <a:pt x="135" y="392"/>
                  </a:lnTo>
                  <a:lnTo>
                    <a:pt x="144" y="393"/>
                  </a:lnTo>
                  <a:lnTo>
                    <a:pt x="153" y="394"/>
                  </a:lnTo>
                  <a:lnTo>
                    <a:pt x="161" y="394"/>
                  </a:lnTo>
                  <a:lnTo>
                    <a:pt x="169" y="395"/>
                  </a:lnTo>
                  <a:lnTo>
                    <a:pt x="183" y="394"/>
                  </a:lnTo>
                  <a:lnTo>
                    <a:pt x="190" y="394"/>
                  </a:lnTo>
                  <a:lnTo>
                    <a:pt x="197" y="394"/>
                  </a:lnTo>
                  <a:lnTo>
                    <a:pt x="211" y="392"/>
                  </a:lnTo>
                  <a:lnTo>
                    <a:pt x="218" y="391"/>
                  </a:lnTo>
                  <a:lnTo>
                    <a:pt x="225" y="390"/>
                  </a:lnTo>
                  <a:lnTo>
                    <a:pt x="239" y="387"/>
                  </a:lnTo>
                  <a:lnTo>
                    <a:pt x="246" y="385"/>
                  </a:lnTo>
                  <a:lnTo>
                    <a:pt x="253" y="383"/>
                  </a:lnTo>
                  <a:lnTo>
                    <a:pt x="260" y="380"/>
                  </a:lnTo>
                  <a:lnTo>
                    <a:pt x="267" y="377"/>
                  </a:lnTo>
                  <a:lnTo>
                    <a:pt x="274" y="374"/>
                  </a:lnTo>
                  <a:lnTo>
                    <a:pt x="280" y="370"/>
                  </a:lnTo>
                  <a:lnTo>
                    <a:pt x="287" y="367"/>
                  </a:lnTo>
                  <a:lnTo>
                    <a:pt x="294" y="362"/>
                  </a:lnTo>
                  <a:lnTo>
                    <a:pt x="300" y="358"/>
                  </a:lnTo>
                  <a:lnTo>
                    <a:pt x="306" y="352"/>
                  </a:lnTo>
                  <a:lnTo>
                    <a:pt x="308" y="350"/>
                  </a:lnTo>
                  <a:lnTo>
                    <a:pt x="311" y="347"/>
                  </a:lnTo>
                  <a:lnTo>
                    <a:pt x="317" y="341"/>
                  </a:lnTo>
                  <a:lnTo>
                    <a:pt x="320" y="338"/>
                  </a:lnTo>
                  <a:lnTo>
                    <a:pt x="322" y="335"/>
                  </a:lnTo>
                  <a:lnTo>
                    <a:pt x="328" y="328"/>
                  </a:lnTo>
                  <a:lnTo>
                    <a:pt x="333" y="320"/>
                  </a:lnTo>
                  <a:lnTo>
                    <a:pt x="337" y="312"/>
                  </a:lnTo>
                  <a:lnTo>
                    <a:pt x="342" y="304"/>
                  </a:lnTo>
                  <a:lnTo>
                    <a:pt x="346" y="295"/>
                  </a:lnTo>
                  <a:lnTo>
                    <a:pt x="350" y="286"/>
                  </a:lnTo>
                  <a:lnTo>
                    <a:pt x="353" y="276"/>
                  </a:lnTo>
                  <a:lnTo>
                    <a:pt x="356" y="265"/>
                  </a:lnTo>
                  <a:lnTo>
                    <a:pt x="358" y="254"/>
                  </a:lnTo>
                  <a:lnTo>
                    <a:pt x="413" y="0"/>
                  </a:lnTo>
                  <a:lnTo>
                    <a:pt x="291" y="0"/>
                  </a:lnTo>
                  <a:lnTo>
                    <a:pt x="242" y="239"/>
                  </a:lnTo>
                  <a:lnTo>
                    <a:pt x="241" y="246"/>
                  </a:lnTo>
                  <a:lnTo>
                    <a:pt x="238" y="253"/>
                  </a:lnTo>
                  <a:lnTo>
                    <a:pt x="236" y="260"/>
                  </a:lnTo>
                  <a:lnTo>
                    <a:pt x="234" y="265"/>
                  </a:lnTo>
                  <a:lnTo>
                    <a:pt x="230" y="270"/>
                  </a:lnTo>
                  <a:lnTo>
                    <a:pt x="227" y="275"/>
                  </a:lnTo>
                  <a:lnTo>
                    <a:pt x="225" y="277"/>
                  </a:lnTo>
                  <a:lnTo>
                    <a:pt x="223" y="280"/>
                  </a:lnTo>
                  <a:lnTo>
                    <a:pt x="222" y="282"/>
                  </a:lnTo>
                  <a:lnTo>
                    <a:pt x="219" y="284"/>
                  </a:lnTo>
                  <a:lnTo>
                    <a:pt x="215" y="287"/>
                  </a:lnTo>
                  <a:lnTo>
                    <a:pt x="210" y="290"/>
                  </a:lnTo>
                  <a:lnTo>
                    <a:pt x="205" y="293"/>
                  </a:lnTo>
                  <a:lnTo>
                    <a:pt x="202" y="294"/>
                  </a:lnTo>
                  <a:lnTo>
                    <a:pt x="199" y="295"/>
                  </a:lnTo>
                  <a:lnTo>
                    <a:pt x="193" y="296"/>
                  </a:lnTo>
                  <a:lnTo>
                    <a:pt x="187" y="298"/>
                  </a:lnTo>
                  <a:lnTo>
                    <a:pt x="181" y="298"/>
                  </a:lnTo>
                  <a:lnTo>
                    <a:pt x="173" y="299"/>
                  </a:lnTo>
                  <a:lnTo>
                    <a:pt x="169" y="299"/>
                  </a:lnTo>
                  <a:lnTo>
                    <a:pt x="165" y="298"/>
                  </a:lnTo>
                  <a:lnTo>
                    <a:pt x="160" y="298"/>
                  </a:lnTo>
                  <a:lnTo>
                    <a:pt x="157" y="297"/>
                  </a:lnTo>
                  <a:lnTo>
                    <a:pt x="153" y="296"/>
                  </a:lnTo>
                  <a:lnTo>
                    <a:pt x="150" y="295"/>
                  </a:lnTo>
                  <a:lnTo>
                    <a:pt x="146" y="294"/>
                  </a:lnTo>
                  <a:lnTo>
                    <a:pt x="144" y="294"/>
                  </a:lnTo>
                  <a:lnTo>
                    <a:pt x="138" y="291"/>
                  </a:lnTo>
                  <a:lnTo>
                    <a:pt x="136" y="289"/>
                  </a:lnTo>
                  <a:lnTo>
                    <a:pt x="134" y="287"/>
                  </a:lnTo>
                  <a:lnTo>
                    <a:pt x="132" y="285"/>
                  </a:lnTo>
                  <a:lnTo>
                    <a:pt x="130" y="284"/>
                  </a:lnTo>
                  <a:lnTo>
                    <a:pt x="129" y="282"/>
                  </a:lnTo>
                  <a:lnTo>
                    <a:pt x="127" y="280"/>
                  </a:lnTo>
                  <a:lnTo>
                    <a:pt x="126" y="277"/>
                  </a:lnTo>
                  <a:lnTo>
                    <a:pt x="124" y="275"/>
                  </a:lnTo>
                  <a:lnTo>
                    <a:pt x="123" y="270"/>
                  </a:lnTo>
                  <a:lnTo>
                    <a:pt x="122" y="268"/>
                  </a:lnTo>
                  <a:lnTo>
                    <a:pt x="121" y="266"/>
                  </a:lnTo>
                  <a:lnTo>
                    <a:pt x="121" y="261"/>
                  </a:lnTo>
                  <a:lnTo>
                    <a:pt x="120" y="255"/>
                  </a:lnTo>
                  <a:lnTo>
                    <a:pt x="120" y="250"/>
                  </a:lnTo>
                  <a:lnTo>
                    <a:pt x="121" y="247"/>
                  </a:lnTo>
                  <a:lnTo>
                    <a:pt x="121" y="244"/>
                  </a:lnTo>
                  <a:lnTo>
                    <a:pt x="122" y="239"/>
                  </a:lnTo>
                  <a:lnTo>
                    <a:pt x="171" y="0"/>
                  </a:lnTo>
                  <a:lnTo>
                    <a:pt x="53" y="0"/>
                  </a:lnTo>
                  <a:lnTo>
                    <a:pt x="6" y="2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13"/>
            <p:cNvSpPr>
              <a:spLocks/>
            </p:cNvSpPr>
            <p:nvPr/>
          </p:nvSpPr>
          <p:spPr bwMode="auto">
            <a:xfrm>
              <a:off x="4213225" y="2954338"/>
              <a:ext cx="620712" cy="646112"/>
            </a:xfrm>
            <a:custGeom>
              <a:avLst/>
              <a:gdLst/>
              <a:ahLst/>
              <a:cxnLst>
                <a:cxn ang="0">
                  <a:pos x="391" y="133"/>
                </a:cxn>
                <a:cxn ang="0">
                  <a:pos x="388" y="108"/>
                </a:cxn>
                <a:cxn ang="0">
                  <a:pos x="377" y="78"/>
                </a:cxn>
                <a:cxn ang="0">
                  <a:pos x="360" y="53"/>
                </a:cxn>
                <a:cxn ang="0">
                  <a:pos x="337" y="33"/>
                </a:cxn>
                <a:cxn ang="0">
                  <a:pos x="310" y="17"/>
                </a:cxn>
                <a:cxn ang="0">
                  <a:pos x="278" y="6"/>
                </a:cxn>
                <a:cxn ang="0">
                  <a:pos x="244" y="0"/>
                </a:cxn>
                <a:cxn ang="0">
                  <a:pos x="206" y="0"/>
                </a:cxn>
                <a:cxn ang="0">
                  <a:pos x="168" y="5"/>
                </a:cxn>
                <a:cxn ang="0">
                  <a:pos x="142" y="13"/>
                </a:cxn>
                <a:cxn ang="0">
                  <a:pos x="118" y="23"/>
                </a:cxn>
                <a:cxn ang="0">
                  <a:pos x="99" y="35"/>
                </a:cxn>
                <a:cxn ang="0">
                  <a:pos x="75" y="54"/>
                </a:cxn>
                <a:cxn ang="0">
                  <a:pos x="56" y="74"/>
                </a:cxn>
                <a:cxn ang="0">
                  <a:pos x="37" y="102"/>
                </a:cxn>
                <a:cxn ang="0">
                  <a:pos x="22" y="134"/>
                </a:cxn>
                <a:cxn ang="0">
                  <a:pos x="11" y="167"/>
                </a:cxn>
                <a:cxn ang="0">
                  <a:pos x="2" y="208"/>
                </a:cxn>
                <a:cxn ang="0">
                  <a:pos x="0" y="238"/>
                </a:cxn>
                <a:cxn ang="0">
                  <a:pos x="3" y="271"/>
                </a:cxn>
                <a:cxn ang="0">
                  <a:pos x="9" y="296"/>
                </a:cxn>
                <a:cxn ang="0">
                  <a:pos x="21" y="323"/>
                </a:cxn>
                <a:cxn ang="0">
                  <a:pos x="34" y="343"/>
                </a:cxn>
                <a:cxn ang="0">
                  <a:pos x="60" y="370"/>
                </a:cxn>
                <a:cxn ang="0">
                  <a:pos x="83" y="386"/>
                </a:cxn>
                <a:cxn ang="0">
                  <a:pos x="109" y="398"/>
                </a:cxn>
                <a:cxn ang="0">
                  <a:pos x="142" y="405"/>
                </a:cxn>
                <a:cxn ang="0">
                  <a:pos x="167" y="407"/>
                </a:cxn>
                <a:cxn ang="0">
                  <a:pos x="207" y="405"/>
                </a:cxn>
                <a:cxn ang="0">
                  <a:pos x="240" y="398"/>
                </a:cxn>
                <a:cxn ang="0">
                  <a:pos x="268" y="388"/>
                </a:cxn>
                <a:cxn ang="0">
                  <a:pos x="298" y="371"/>
                </a:cxn>
                <a:cxn ang="0">
                  <a:pos x="320" y="353"/>
                </a:cxn>
                <a:cxn ang="0">
                  <a:pos x="334" y="338"/>
                </a:cxn>
                <a:cxn ang="0">
                  <a:pos x="354" y="309"/>
                </a:cxn>
                <a:cxn ang="0">
                  <a:pos x="370" y="277"/>
                </a:cxn>
                <a:cxn ang="0">
                  <a:pos x="259" y="250"/>
                </a:cxn>
                <a:cxn ang="0">
                  <a:pos x="250" y="274"/>
                </a:cxn>
                <a:cxn ang="0">
                  <a:pos x="237" y="292"/>
                </a:cxn>
                <a:cxn ang="0">
                  <a:pos x="223" y="304"/>
                </a:cxn>
                <a:cxn ang="0">
                  <a:pos x="209" y="310"/>
                </a:cxn>
                <a:cxn ang="0">
                  <a:pos x="184" y="313"/>
                </a:cxn>
                <a:cxn ang="0">
                  <a:pos x="165" y="311"/>
                </a:cxn>
                <a:cxn ang="0">
                  <a:pos x="146" y="303"/>
                </a:cxn>
                <a:cxn ang="0">
                  <a:pos x="132" y="289"/>
                </a:cxn>
                <a:cxn ang="0">
                  <a:pos x="124" y="272"/>
                </a:cxn>
                <a:cxn ang="0">
                  <a:pos x="121" y="252"/>
                </a:cxn>
                <a:cxn ang="0">
                  <a:pos x="121" y="226"/>
                </a:cxn>
                <a:cxn ang="0">
                  <a:pos x="127" y="188"/>
                </a:cxn>
                <a:cxn ang="0">
                  <a:pos x="139" y="151"/>
                </a:cxn>
                <a:cxn ang="0">
                  <a:pos x="149" y="133"/>
                </a:cxn>
                <a:cxn ang="0">
                  <a:pos x="163" y="115"/>
                </a:cxn>
                <a:cxn ang="0">
                  <a:pos x="178" y="103"/>
                </a:cxn>
                <a:cxn ang="0">
                  <a:pos x="191" y="96"/>
                </a:cxn>
                <a:cxn ang="0">
                  <a:pos x="205" y="93"/>
                </a:cxn>
                <a:cxn ang="0">
                  <a:pos x="223" y="92"/>
                </a:cxn>
                <a:cxn ang="0">
                  <a:pos x="240" y="95"/>
                </a:cxn>
                <a:cxn ang="0">
                  <a:pos x="251" y="100"/>
                </a:cxn>
                <a:cxn ang="0">
                  <a:pos x="261" y="107"/>
                </a:cxn>
                <a:cxn ang="0">
                  <a:pos x="269" y="118"/>
                </a:cxn>
                <a:cxn ang="0">
                  <a:pos x="275" y="132"/>
                </a:cxn>
                <a:cxn ang="0">
                  <a:pos x="276" y="160"/>
                </a:cxn>
              </a:cxnLst>
              <a:rect l="0" t="0" r="r" b="b"/>
              <a:pathLst>
                <a:path w="391" h="407">
                  <a:moveTo>
                    <a:pt x="390" y="160"/>
                  </a:moveTo>
                  <a:lnTo>
                    <a:pt x="391" y="150"/>
                  </a:lnTo>
                  <a:lnTo>
                    <a:pt x="391" y="142"/>
                  </a:lnTo>
                  <a:lnTo>
                    <a:pt x="391" y="133"/>
                  </a:lnTo>
                  <a:lnTo>
                    <a:pt x="391" y="128"/>
                  </a:lnTo>
                  <a:lnTo>
                    <a:pt x="390" y="124"/>
                  </a:lnTo>
                  <a:lnTo>
                    <a:pt x="390" y="116"/>
                  </a:lnTo>
                  <a:lnTo>
                    <a:pt x="388" y="108"/>
                  </a:lnTo>
                  <a:lnTo>
                    <a:pt x="386" y="100"/>
                  </a:lnTo>
                  <a:lnTo>
                    <a:pt x="383" y="93"/>
                  </a:lnTo>
                  <a:lnTo>
                    <a:pt x="380" y="85"/>
                  </a:lnTo>
                  <a:lnTo>
                    <a:pt x="377" y="78"/>
                  </a:lnTo>
                  <a:lnTo>
                    <a:pt x="373" y="72"/>
                  </a:lnTo>
                  <a:lnTo>
                    <a:pt x="369" y="65"/>
                  </a:lnTo>
                  <a:lnTo>
                    <a:pt x="365" y="59"/>
                  </a:lnTo>
                  <a:lnTo>
                    <a:pt x="360" y="53"/>
                  </a:lnTo>
                  <a:lnTo>
                    <a:pt x="355" y="48"/>
                  </a:lnTo>
                  <a:lnTo>
                    <a:pt x="349" y="42"/>
                  </a:lnTo>
                  <a:lnTo>
                    <a:pt x="343" y="37"/>
                  </a:lnTo>
                  <a:lnTo>
                    <a:pt x="337" y="33"/>
                  </a:lnTo>
                  <a:lnTo>
                    <a:pt x="331" y="28"/>
                  </a:lnTo>
                  <a:lnTo>
                    <a:pt x="324" y="24"/>
                  </a:lnTo>
                  <a:lnTo>
                    <a:pt x="317" y="20"/>
                  </a:lnTo>
                  <a:lnTo>
                    <a:pt x="310" y="17"/>
                  </a:lnTo>
                  <a:lnTo>
                    <a:pt x="303" y="13"/>
                  </a:lnTo>
                  <a:lnTo>
                    <a:pt x="295" y="11"/>
                  </a:lnTo>
                  <a:lnTo>
                    <a:pt x="287" y="8"/>
                  </a:lnTo>
                  <a:lnTo>
                    <a:pt x="278" y="6"/>
                  </a:lnTo>
                  <a:lnTo>
                    <a:pt x="270" y="4"/>
                  </a:lnTo>
                  <a:lnTo>
                    <a:pt x="262" y="3"/>
                  </a:lnTo>
                  <a:lnTo>
                    <a:pt x="253" y="1"/>
                  </a:lnTo>
                  <a:lnTo>
                    <a:pt x="244" y="0"/>
                  </a:lnTo>
                  <a:lnTo>
                    <a:pt x="235" y="0"/>
                  </a:lnTo>
                  <a:lnTo>
                    <a:pt x="225" y="0"/>
                  </a:lnTo>
                  <a:lnTo>
                    <a:pt x="215" y="0"/>
                  </a:lnTo>
                  <a:lnTo>
                    <a:pt x="206" y="0"/>
                  </a:lnTo>
                  <a:lnTo>
                    <a:pt x="196" y="1"/>
                  </a:lnTo>
                  <a:lnTo>
                    <a:pt x="186" y="2"/>
                  </a:lnTo>
                  <a:lnTo>
                    <a:pt x="178" y="3"/>
                  </a:lnTo>
                  <a:lnTo>
                    <a:pt x="168" y="5"/>
                  </a:lnTo>
                  <a:lnTo>
                    <a:pt x="159" y="8"/>
                  </a:lnTo>
                  <a:lnTo>
                    <a:pt x="150" y="10"/>
                  </a:lnTo>
                  <a:lnTo>
                    <a:pt x="146" y="11"/>
                  </a:lnTo>
                  <a:lnTo>
                    <a:pt x="142" y="13"/>
                  </a:lnTo>
                  <a:lnTo>
                    <a:pt x="138" y="14"/>
                  </a:lnTo>
                  <a:lnTo>
                    <a:pt x="134" y="16"/>
                  </a:lnTo>
                  <a:lnTo>
                    <a:pt x="126" y="19"/>
                  </a:lnTo>
                  <a:lnTo>
                    <a:pt x="118" y="23"/>
                  </a:lnTo>
                  <a:lnTo>
                    <a:pt x="110" y="27"/>
                  </a:lnTo>
                  <a:lnTo>
                    <a:pt x="107" y="30"/>
                  </a:lnTo>
                  <a:lnTo>
                    <a:pt x="103" y="32"/>
                  </a:lnTo>
                  <a:lnTo>
                    <a:pt x="99" y="35"/>
                  </a:lnTo>
                  <a:lnTo>
                    <a:pt x="95" y="37"/>
                  </a:lnTo>
                  <a:lnTo>
                    <a:pt x="88" y="42"/>
                  </a:lnTo>
                  <a:lnTo>
                    <a:pt x="81" y="48"/>
                  </a:lnTo>
                  <a:lnTo>
                    <a:pt x="75" y="54"/>
                  </a:lnTo>
                  <a:lnTo>
                    <a:pt x="72" y="57"/>
                  </a:lnTo>
                  <a:lnTo>
                    <a:pt x="68" y="60"/>
                  </a:lnTo>
                  <a:lnTo>
                    <a:pt x="62" y="67"/>
                  </a:lnTo>
                  <a:lnTo>
                    <a:pt x="56" y="74"/>
                  </a:lnTo>
                  <a:lnTo>
                    <a:pt x="51" y="82"/>
                  </a:lnTo>
                  <a:lnTo>
                    <a:pt x="45" y="90"/>
                  </a:lnTo>
                  <a:lnTo>
                    <a:pt x="40" y="98"/>
                  </a:lnTo>
                  <a:lnTo>
                    <a:pt x="37" y="102"/>
                  </a:lnTo>
                  <a:lnTo>
                    <a:pt x="35" y="106"/>
                  </a:lnTo>
                  <a:lnTo>
                    <a:pt x="30" y="116"/>
                  </a:lnTo>
                  <a:lnTo>
                    <a:pt x="26" y="125"/>
                  </a:lnTo>
                  <a:lnTo>
                    <a:pt x="22" y="134"/>
                  </a:lnTo>
                  <a:lnTo>
                    <a:pt x="20" y="140"/>
                  </a:lnTo>
                  <a:lnTo>
                    <a:pt x="18" y="145"/>
                  </a:lnTo>
                  <a:lnTo>
                    <a:pt x="14" y="155"/>
                  </a:lnTo>
                  <a:lnTo>
                    <a:pt x="11" y="167"/>
                  </a:lnTo>
                  <a:lnTo>
                    <a:pt x="8" y="178"/>
                  </a:lnTo>
                  <a:lnTo>
                    <a:pt x="5" y="190"/>
                  </a:lnTo>
                  <a:lnTo>
                    <a:pt x="3" y="202"/>
                  </a:lnTo>
                  <a:lnTo>
                    <a:pt x="2" y="208"/>
                  </a:lnTo>
                  <a:lnTo>
                    <a:pt x="1" y="215"/>
                  </a:lnTo>
                  <a:lnTo>
                    <a:pt x="1" y="226"/>
                  </a:lnTo>
                  <a:lnTo>
                    <a:pt x="0" y="232"/>
                  </a:lnTo>
                  <a:lnTo>
                    <a:pt x="0" y="238"/>
                  </a:lnTo>
                  <a:lnTo>
                    <a:pt x="0" y="243"/>
                  </a:lnTo>
                  <a:lnTo>
                    <a:pt x="1" y="249"/>
                  </a:lnTo>
                  <a:lnTo>
                    <a:pt x="1" y="260"/>
                  </a:lnTo>
                  <a:lnTo>
                    <a:pt x="3" y="271"/>
                  </a:lnTo>
                  <a:lnTo>
                    <a:pt x="4" y="276"/>
                  </a:lnTo>
                  <a:lnTo>
                    <a:pt x="5" y="281"/>
                  </a:lnTo>
                  <a:lnTo>
                    <a:pt x="8" y="291"/>
                  </a:lnTo>
                  <a:lnTo>
                    <a:pt x="9" y="296"/>
                  </a:lnTo>
                  <a:lnTo>
                    <a:pt x="11" y="300"/>
                  </a:lnTo>
                  <a:lnTo>
                    <a:pt x="15" y="310"/>
                  </a:lnTo>
                  <a:lnTo>
                    <a:pt x="19" y="319"/>
                  </a:lnTo>
                  <a:lnTo>
                    <a:pt x="21" y="323"/>
                  </a:lnTo>
                  <a:lnTo>
                    <a:pt x="23" y="327"/>
                  </a:lnTo>
                  <a:lnTo>
                    <a:pt x="28" y="335"/>
                  </a:lnTo>
                  <a:lnTo>
                    <a:pt x="31" y="339"/>
                  </a:lnTo>
                  <a:lnTo>
                    <a:pt x="34" y="343"/>
                  </a:lnTo>
                  <a:lnTo>
                    <a:pt x="40" y="351"/>
                  </a:lnTo>
                  <a:lnTo>
                    <a:pt x="46" y="357"/>
                  </a:lnTo>
                  <a:lnTo>
                    <a:pt x="53" y="364"/>
                  </a:lnTo>
                  <a:lnTo>
                    <a:pt x="60" y="370"/>
                  </a:lnTo>
                  <a:lnTo>
                    <a:pt x="64" y="373"/>
                  </a:lnTo>
                  <a:lnTo>
                    <a:pt x="67" y="376"/>
                  </a:lnTo>
                  <a:lnTo>
                    <a:pt x="75" y="381"/>
                  </a:lnTo>
                  <a:lnTo>
                    <a:pt x="83" y="386"/>
                  </a:lnTo>
                  <a:lnTo>
                    <a:pt x="92" y="390"/>
                  </a:lnTo>
                  <a:lnTo>
                    <a:pt x="96" y="392"/>
                  </a:lnTo>
                  <a:lnTo>
                    <a:pt x="100" y="394"/>
                  </a:lnTo>
                  <a:lnTo>
                    <a:pt x="109" y="398"/>
                  </a:lnTo>
                  <a:lnTo>
                    <a:pt x="118" y="401"/>
                  </a:lnTo>
                  <a:lnTo>
                    <a:pt x="128" y="403"/>
                  </a:lnTo>
                  <a:lnTo>
                    <a:pt x="137" y="405"/>
                  </a:lnTo>
                  <a:lnTo>
                    <a:pt x="142" y="405"/>
                  </a:lnTo>
                  <a:lnTo>
                    <a:pt x="147" y="406"/>
                  </a:lnTo>
                  <a:lnTo>
                    <a:pt x="157" y="407"/>
                  </a:lnTo>
                  <a:lnTo>
                    <a:pt x="162" y="407"/>
                  </a:lnTo>
                  <a:lnTo>
                    <a:pt x="167" y="407"/>
                  </a:lnTo>
                  <a:lnTo>
                    <a:pt x="178" y="407"/>
                  </a:lnTo>
                  <a:lnTo>
                    <a:pt x="188" y="406"/>
                  </a:lnTo>
                  <a:lnTo>
                    <a:pt x="198" y="406"/>
                  </a:lnTo>
                  <a:lnTo>
                    <a:pt x="207" y="405"/>
                  </a:lnTo>
                  <a:lnTo>
                    <a:pt x="217" y="403"/>
                  </a:lnTo>
                  <a:lnTo>
                    <a:pt x="226" y="401"/>
                  </a:lnTo>
                  <a:lnTo>
                    <a:pt x="235" y="399"/>
                  </a:lnTo>
                  <a:lnTo>
                    <a:pt x="240" y="398"/>
                  </a:lnTo>
                  <a:lnTo>
                    <a:pt x="244" y="397"/>
                  </a:lnTo>
                  <a:lnTo>
                    <a:pt x="252" y="394"/>
                  </a:lnTo>
                  <a:lnTo>
                    <a:pt x="260" y="391"/>
                  </a:lnTo>
                  <a:lnTo>
                    <a:pt x="268" y="388"/>
                  </a:lnTo>
                  <a:lnTo>
                    <a:pt x="276" y="384"/>
                  </a:lnTo>
                  <a:lnTo>
                    <a:pt x="284" y="380"/>
                  </a:lnTo>
                  <a:lnTo>
                    <a:pt x="291" y="376"/>
                  </a:lnTo>
                  <a:lnTo>
                    <a:pt x="298" y="371"/>
                  </a:lnTo>
                  <a:lnTo>
                    <a:pt x="305" y="366"/>
                  </a:lnTo>
                  <a:lnTo>
                    <a:pt x="311" y="361"/>
                  </a:lnTo>
                  <a:lnTo>
                    <a:pt x="317" y="356"/>
                  </a:lnTo>
                  <a:lnTo>
                    <a:pt x="320" y="353"/>
                  </a:lnTo>
                  <a:lnTo>
                    <a:pt x="323" y="350"/>
                  </a:lnTo>
                  <a:lnTo>
                    <a:pt x="329" y="344"/>
                  </a:lnTo>
                  <a:lnTo>
                    <a:pt x="332" y="341"/>
                  </a:lnTo>
                  <a:lnTo>
                    <a:pt x="334" y="338"/>
                  </a:lnTo>
                  <a:lnTo>
                    <a:pt x="340" y="331"/>
                  </a:lnTo>
                  <a:lnTo>
                    <a:pt x="345" y="324"/>
                  </a:lnTo>
                  <a:lnTo>
                    <a:pt x="349" y="317"/>
                  </a:lnTo>
                  <a:lnTo>
                    <a:pt x="354" y="309"/>
                  </a:lnTo>
                  <a:lnTo>
                    <a:pt x="359" y="302"/>
                  </a:lnTo>
                  <a:lnTo>
                    <a:pt x="362" y="294"/>
                  </a:lnTo>
                  <a:lnTo>
                    <a:pt x="367" y="286"/>
                  </a:lnTo>
                  <a:lnTo>
                    <a:pt x="370" y="277"/>
                  </a:lnTo>
                  <a:lnTo>
                    <a:pt x="374" y="268"/>
                  </a:lnTo>
                  <a:lnTo>
                    <a:pt x="377" y="259"/>
                  </a:lnTo>
                  <a:lnTo>
                    <a:pt x="380" y="250"/>
                  </a:lnTo>
                  <a:lnTo>
                    <a:pt x="259" y="250"/>
                  </a:lnTo>
                  <a:lnTo>
                    <a:pt x="257" y="257"/>
                  </a:lnTo>
                  <a:lnTo>
                    <a:pt x="254" y="265"/>
                  </a:lnTo>
                  <a:lnTo>
                    <a:pt x="251" y="271"/>
                  </a:lnTo>
                  <a:lnTo>
                    <a:pt x="250" y="274"/>
                  </a:lnTo>
                  <a:lnTo>
                    <a:pt x="249" y="277"/>
                  </a:lnTo>
                  <a:lnTo>
                    <a:pt x="245" y="282"/>
                  </a:lnTo>
                  <a:lnTo>
                    <a:pt x="242" y="288"/>
                  </a:lnTo>
                  <a:lnTo>
                    <a:pt x="237" y="292"/>
                  </a:lnTo>
                  <a:lnTo>
                    <a:pt x="235" y="295"/>
                  </a:lnTo>
                  <a:lnTo>
                    <a:pt x="233" y="297"/>
                  </a:lnTo>
                  <a:lnTo>
                    <a:pt x="228" y="300"/>
                  </a:lnTo>
                  <a:lnTo>
                    <a:pt x="223" y="304"/>
                  </a:lnTo>
                  <a:lnTo>
                    <a:pt x="220" y="305"/>
                  </a:lnTo>
                  <a:lnTo>
                    <a:pt x="218" y="307"/>
                  </a:lnTo>
                  <a:lnTo>
                    <a:pt x="212" y="309"/>
                  </a:lnTo>
                  <a:lnTo>
                    <a:pt x="209" y="310"/>
                  </a:lnTo>
                  <a:lnTo>
                    <a:pt x="206" y="311"/>
                  </a:lnTo>
                  <a:lnTo>
                    <a:pt x="199" y="312"/>
                  </a:lnTo>
                  <a:lnTo>
                    <a:pt x="192" y="313"/>
                  </a:lnTo>
                  <a:lnTo>
                    <a:pt x="184" y="313"/>
                  </a:lnTo>
                  <a:lnTo>
                    <a:pt x="177" y="313"/>
                  </a:lnTo>
                  <a:lnTo>
                    <a:pt x="174" y="313"/>
                  </a:lnTo>
                  <a:lnTo>
                    <a:pt x="171" y="312"/>
                  </a:lnTo>
                  <a:lnTo>
                    <a:pt x="165" y="311"/>
                  </a:lnTo>
                  <a:lnTo>
                    <a:pt x="159" y="309"/>
                  </a:lnTo>
                  <a:lnTo>
                    <a:pt x="154" y="307"/>
                  </a:lnTo>
                  <a:lnTo>
                    <a:pt x="150" y="305"/>
                  </a:lnTo>
                  <a:lnTo>
                    <a:pt x="146" y="303"/>
                  </a:lnTo>
                  <a:lnTo>
                    <a:pt x="142" y="300"/>
                  </a:lnTo>
                  <a:lnTo>
                    <a:pt x="138" y="297"/>
                  </a:lnTo>
                  <a:lnTo>
                    <a:pt x="135" y="293"/>
                  </a:lnTo>
                  <a:lnTo>
                    <a:pt x="132" y="289"/>
                  </a:lnTo>
                  <a:lnTo>
                    <a:pt x="130" y="285"/>
                  </a:lnTo>
                  <a:lnTo>
                    <a:pt x="128" y="281"/>
                  </a:lnTo>
                  <a:lnTo>
                    <a:pt x="126" y="276"/>
                  </a:lnTo>
                  <a:lnTo>
                    <a:pt x="124" y="272"/>
                  </a:lnTo>
                  <a:lnTo>
                    <a:pt x="123" y="267"/>
                  </a:lnTo>
                  <a:lnTo>
                    <a:pt x="122" y="262"/>
                  </a:lnTo>
                  <a:lnTo>
                    <a:pt x="121" y="257"/>
                  </a:lnTo>
                  <a:lnTo>
                    <a:pt x="121" y="252"/>
                  </a:lnTo>
                  <a:lnTo>
                    <a:pt x="120" y="247"/>
                  </a:lnTo>
                  <a:lnTo>
                    <a:pt x="120" y="242"/>
                  </a:lnTo>
                  <a:lnTo>
                    <a:pt x="120" y="237"/>
                  </a:lnTo>
                  <a:lnTo>
                    <a:pt x="121" y="226"/>
                  </a:lnTo>
                  <a:lnTo>
                    <a:pt x="121" y="216"/>
                  </a:lnTo>
                  <a:lnTo>
                    <a:pt x="123" y="206"/>
                  </a:lnTo>
                  <a:lnTo>
                    <a:pt x="125" y="197"/>
                  </a:lnTo>
                  <a:lnTo>
                    <a:pt x="127" y="188"/>
                  </a:lnTo>
                  <a:lnTo>
                    <a:pt x="131" y="175"/>
                  </a:lnTo>
                  <a:lnTo>
                    <a:pt x="133" y="168"/>
                  </a:lnTo>
                  <a:lnTo>
                    <a:pt x="135" y="163"/>
                  </a:lnTo>
                  <a:lnTo>
                    <a:pt x="139" y="151"/>
                  </a:lnTo>
                  <a:lnTo>
                    <a:pt x="142" y="147"/>
                  </a:lnTo>
                  <a:lnTo>
                    <a:pt x="144" y="142"/>
                  </a:lnTo>
                  <a:lnTo>
                    <a:pt x="146" y="137"/>
                  </a:lnTo>
                  <a:lnTo>
                    <a:pt x="149" y="133"/>
                  </a:lnTo>
                  <a:lnTo>
                    <a:pt x="154" y="125"/>
                  </a:lnTo>
                  <a:lnTo>
                    <a:pt x="157" y="121"/>
                  </a:lnTo>
                  <a:lnTo>
                    <a:pt x="160" y="118"/>
                  </a:lnTo>
                  <a:lnTo>
                    <a:pt x="163" y="115"/>
                  </a:lnTo>
                  <a:lnTo>
                    <a:pt x="165" y="112"/>
                  </a:lnTo>
                  <a:lnTo>
                    <a:pt x="169" y="109"/>
                  </a:lnTo>
                  <a:lnTo>
                    <a:pt x="171" y="107"/>
                  </a:lnTo>
                  <a:lnTo>
                    <a:pt x="178" y="103"/>
                  </a:lnTo>
                  <a:lnTo>
                    <a:pt x="181" y="101"/>
                  </a:lnTo>
                  <a:lnTo>
                    <a:pt x="185" y="99"/>
                  </a:lnTo>
                  <a:lnTo>
                    <a:pt x="188" y="98"/>
                  </a:lnTo>
                  <a:lnTo>
                    <a:pt x="191" y="96"/>
                  </a:lnTo>
                  <a:lnTo>
                    <a:pt x="194" y="95"/>
                  </a:lnTo>
                  <a:lnTo>
                    <a:pt x="198" y="94"/>
                  </a:lnTo>
                  <a:lnTo>
                    <a:pt x="201" y="93"/>
                  </a:lnTo>
                  <a:lnTo>
                    <a:pt x="205" y="93"/>
                  </a:lnTo>
                  <a:lnTo>
                    <a:pt x="212" y="92"/>
                  </a:lnTo>
                  <a:lnTo>
                    <a:pt x="216" y="92"/>
                  </a:lnTo>
                  <a:lnTo>
                    <a:pt x="220" y="92"/>
                  </a:lnTo>
                  <a:lnTo>
                    <a:pt x="223" y="92"/>
                  </a:lnTo>
                  <a:lnTo>
                    <a:pt x="227" y="92"/>
                  </a:lnTo>
                  <a:lnTo>
                    <a:pt x="230" y="93"/>
                  </a:lnTo>
                  <a:lnTo>
                    <a:pt x="234" y="93"/>
                  </a:lnTo>
                  <a:lnTo>
                    <a:pt x="240" y="95"/>
                  </a:lnTo>
                  <a:lnTo>
                    <a:pt x="243" y="96"/>
                  </a:lnTo>
                  <a:lnTo>
                    <a:pt x="246" y="97"/>
                  </a:lnTo>
                  <a:lnTo>
                    <a:pt x="249" y="98"/>
                  </a:lnTo>
                  <a:lnTo>
                    <a:pt x="251" y="100"/>
                  </a:lnTo>
                  <a:lnTo>
                    <a:pt x="254" y="101"/>
                  </a:lnTo>
                  <a:lnTo>
                    <a:pt x="256" y="103"/>
                  </a:lnTo>
                  <a:lnTo>
                    <a:pt x="258" y="104"/>
                  </a:lnTo>
                  <a:lnTo>
                    <a:pt x="261" y="107"/>
                  </a:lnTo>
                  <a:lnTo>
                    <a:pt x="263" y="109"/>
                  </a:lnTo>
                  <a:lnTo>
                    <a:pt x="264" y="111"/>
                  </a:lnTo>
                  <a:lnTo>
                    <a:pt x="268" y="115"/>
                  </a:lnTo>
                  <a:lnTo>
                    <a:pt x="269" y="118"/>
                  </a:lnTo>
                  <a:lnTo>
                    <a:pt x="270" y="120"/>
                  </a:lnTo>
                  <a:lnTo>
                    <a:pt x="273" y="126"/>
                  </a:lnTo>
                  <a:lnTo>
                    <a:pt x="274" y="129"/>
                  </a:lnTo>
                  <a:lnTo>
                    <a:pt x="275" y="132"/>
                  </a:lnTo>
                  <a:lnTo>
                    <a:pt x="276" y="139"/>
                  </a:lnTo>
                  <a:lnTo>
                    <a:pt x="277" y="145"/>
                  </a:lnTo>
                  <a:lnTo>
                    <a:pt x="277" y="152"/>
                  </a:lnTo>
                  <a:lnTo>
                    <a:pt x="276" y="160"/>
                  </a:lnTo>
                  <a:lnTo>
                    <a:pt x="390" y="1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4"/>
            <p:cNvSpPr>
              <a:spLocks/>
            </p:cNvSpPr>
            <p:nvPr/>
          </p:nvSpPr>
          <p:spPr bwMode="auto">
            <a:xfrm>
              <a:off x="4811713" y="2974975"/>
              <a:ext cx="544512" cy="612775"/>
            </a:xfrm>
            <a:custGeom>
              <a:avLst/>
              <a:gdLst/>
              <a:ahLst/>
              <a:cxnLst>
                <a:cxn ang="0">
                  <a:pos x="0" y="92"/>
                </a:cxn>
                <a:cxn ang="0">
                  <a:pos x="105" y="92"/>
                </a:cxn>
                <a:cxn ang="0">
                  <a:pos x="45" y="386"/>
                </a:cxn>
                <a:cxn ang="0">
                  <a:pos x="165" y="386"/>
                </a:cxn>
                <a:cxn ang="0">
                  <a:pos x="225" y="92"/>
                </a:cxn>
                <a:cxn ang="0">
                  <a:pos x="324" y="92"/>
                </a:cxn>
                <a:cxn ang="0">
                  <a:pos x="343" y="0"/>
                </a:cxn>
                <a:cxn ang="0">
                  <a:pos x="19" y="0"/>
                </a:cxn>
                <a:cxn ang="0">
                  <a:pos x="0" y="92"/>
                </a:cxn>
              </a:cxnLst>
              <a:rect l="0" t="0" r="r" b="b"/>
              <a:pathLst>
                <a:path w="343" h="386">
                  <a:moveTo>
                    <a:pt x="0" y="92"/>
                  </a:moveTo>
                  <a:lnTo>
                    <a:pt x="105" y="92"/>
                  </a:lnTo>
                  <a:lnTo>
                    <a:pt x="45" y="386"/>
                  </a:lnTo>
                  <a:lnTo>
                    <a:pt x="165" y="386"/>
                  </a:lnTo>
                  <a:lnTo>
                    <a:pt x="225" y="92"/>
                  </a:lnTo>
                  <a:lnTo>
                    <a:pt x="324" y="92"/>
                  </a:lnTo>
                  <a:lnTo>
                    <a:pt x="343" y="0"/>
                  </a:lnTo>
                  <a:lnTo>
                    <a:pt x="19" y="0"/>
                  </a:lnTo>
                  <a:lnTo>
                    <a:pt x="0" y="9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15"/>
            <p:cNvSpPr>
              <a:spLocks/>
            </p:cNvSpPr>
            <p:nvPr/>
          </p:nvSpPr>
          <p:spPr bwMode="auto">
            <a:xfrm>
              <a:off x="5246688" y="2954338"/>
              <a:ext cx="574675" cy="642937"/>
            </a:xfrm>
            <a:custGeom>
              <a:avLst/>
              <a:gdLst/>
              <a:ahLst/>
              <a:cxnLst>
                <a:cxn ang="0">
                  <a:pos x="361" y="101"/>
                </a:cxn>
                <a:cxn ang="0">
                  <a:pos x="353" y="71"/>
                </a:cxn>
                <a:cxn ang="0">
                  <a:pos x="337" y="45"/>
                </a:cxn>
                <a:cxn ang="0">
                  <a:pos x="318" y="28"/>
                </a:cxn>
                <a:cxn ang="0">
                  <a:pos x="287" y="12"/>
                </a:cxn>
                <a:cxn ang="0">
                  <a:pos x="256" y="3"/>
                </a:cxn>
                <a:cxn ang="0">
                  <a:pos x="210" y="0"/>
                </a:cxn>
                <a:cxn ang="0">
                  <a:pos x="167" y="3"/>
                </a:cxn>
                <a:cxn ang="0">
                  <a:pos x="136" y="10"/>
                </a:cxn>
                <a:cxn ang="0">
                  <a:pos x="101" y="25"/>
                </a:cxn>
                <a:cxn ang="0">
                  <a:pos x="79" y="42"/>
                </a:cxn>
                <a:cxn ang="0">
                  <a:pos x="65" y="58"/>
                </a:cxn>
                <a:cxn ang="0">
                  <a:pos x="51" y="82"/>
                </a:cxn>
                <a:cxn ang="0">
                  <a:pos x="44" y="111"/>
                </a:cxn>
                <a:cxn ang="0">
                  <a:pos x="44" y="151"/>
                </a:cxn>
                <a:cxn ang="0">
                  <a:pos x="54" y="183"/>
                </a:cxn>
                <a:cxn ang="0">
                  <a:pos x="71" y="205"/>
                </a:cxn>
                <a:cxn ang="0">
                  <a:pos x="92" y="221"/>
                </a:cxn>
                <a:cxn ang="0">
                  <a:pos x="120" y="234"/>
                </a:cxn>
                <a:cxn ang="0">
                  <a:pos x="177" y="251"/>
                </a:cxn>
                <a:cxn ang="0">
                  <a:pos x="212" y="263"/>
                </a:cxn>
                <a:cxn ang="0">
                  <a:pos x="221" y="272"/>
                </a:cxn>
                <a:cxn ang="0">
                  <a:pos x="223" y="285"/>
                </a:cxn>
                <a:cxn ang="0">
                  <a:pos x="217" y="300"/>
                </a:cxn>
                <a:cxn ang="0">
                  <a:pos x="202" y="311"/>
                </a:cxn>
                <a:cxn ang="0">
                  <a:pos x="184" y="316"/>
                </a:cxn>
                <a:cxn ang="0">
                  <a:pos x="158" y="315"/>
                </a:cxn>
                <a:cxn ang="0">
                  <a:pos x="141" y="310"/>
                </a:cxn>
                <a:cxn ang="0">
                  <a:pos x="128" y="300"/>
                </a:cxn>
                <a:cxn ang="0">
                  <a:pos x="121" y="287"/>
                </a:cxn>
                <a:cxn ang="0">
                  <a:pos x="120" y="265"/>
                </a:cxn>
                <a:cxn ang="0">
                  <a:pos x="0" y="283"/>
                </a:cxn>
                <a:cxn ang="0">
                  <a:pos x="4" y="307"/>
                </a:cxn>
                <a:cxn ang="0">
                  <a:pos x="11" y="329"/>
                </a:cxn>
                <a:cxn ang="0">
                  <a:pos x="30" y="358"/>
                </a:cxn>
                <a:cxn ang="0">
                  <a:pos x="52" y="377"/>
                </a:cxn>
                <a:cxn ang="0">
                  <a:pos x="86" y="393"/>
                </a:cxn>
                <a:cxn ang="0">
                  <a:pos x="125" y="402"/>
                </a:cxn>
                <a:cxn ang="0">
                  <a:pos x="160" y="405"/>
                </a:cxn>
                <a:cxn ang="0">
                  <a:pos x="209" y="402"/>
                </a:cxn>
                <a:cxn ang="0">
                  <a:pos x="252" y="390"/>
                </a:cxn>
                <a:cxn ang="0">
                  <a:pos x="287" y="372"/>
                </a:cxn>
                <a:cxn ang="0">
                  <a:pos x="314" y="347"/>
                </a:cxn>
                <a:cxn ang="0">
                  <a:pos x="333" y="318"/>
                </a:cxn>
                <a:cxn ang="0">
                  <a:pos x="342" y="288"/>
                </a:cxn>
                <a:cxn ang="0">
                  <a:pos x="343" y="256"/>
                </a:cxn>
                <a:cxn ang="0">
                  <a:pos x="338" y="228"/>
                </a:cxn>
                <a:cxn ang="0">
                  <a:pos x="326" y="206"/>
                </a:cxn>
                <a:cxn ang="0">
                  <a:pos x="307" y="186"/>
                </a:cxn>
                <a:cxn ang="0">
                  <a:pos x="288" y="173"/>
                </a:cxn>
                <a:cxn ang="0">
                  <a:pos x="258" y="160"/>
                </a:cxn>
                <a:cxn ang="0">
                  <a:pos x="192" y="142"/>
                </a:cxn>
                <a:cxn ang="0">
                  <a:pos x="168" y="133"/>
                </a:cxn>
                <a:cxn ang="0">
                  <a:pos x="158" y="123"/>
                </a:cxn>
                <a:cxn ang="0">
                  <a:pos x="157" y="110"/>
                </a:cxn>
                <a:cxn ang="0">
                  <a:pos x="163" y="96"/>
                </a:cxn>
                <a:cxn ang="0">
                  <a:pos x="175" y="89"/>
                </a:cxn>
                <a:cxn ang="0">
                  <a:pos x="200" y="85"/>
                </a:cxn>
                <a:cxn ang="0">
                  <a:pos x="227" y="87"/>
                </a:cxn>
                <a:cxn ang="0">
                  <a:pos x="241" y="94"/>
                </a:cxn>
                <a:cxn ang="0">
                  <a:pos x="251" y="109"/>
                </a:cxn>
                <a:cxn ang="0">
                  <a:pos x="253" y="123"/>
                </a:cxn>
              </a:cxnLst>
              <a:rect l="0" t="0" r="r" b="b"/>
              <a:pathLst>
                <a:path w="362" h="405">
                  <a:moveTo>
                    <a:pt x="362" y="126"/>
                  </a:moveTo>
                  <a:lnTo>
                    <a:pt x="362" y="120"/>
                  </a:lnTo>
                  <a:lnTo>
                    <a:pt x="362" y="113"/>
                  </a:lnTo>
                  <a:lnTo>
                    <a:pt x="362" y="107"/>
                  </a:lnTo>
                  <a:lnTo>
                    <a:pt x="361" y="101"/>
                  </a:lnTo>
                  <a:lnTo>
                    <a:pt x="360" y="94"/>
                  </a:lnTo>
                  <a:lnTo>
                    <a:pt x="359" y="88"/>
                  </a:lnTo>
                  <a:lnTo>
                    <a:pt x="357" y="82"/>
                  </a:lnTo>
                  <a:lnTo>
                    <a:pt x="355" y="77"/>
                  </a:lnTo>
                  <a:lnTo>
                    <a:pt x="353" y="71"/>
                  </a:lnTo>
                  <a:lnTo>
                    <a:pt x="350" y="65"/>
                  </a:lnTo>
                  <a:lnTo>
                    <a:pt x="348" y="60"/>
                  </a:lnTo>
                  <a:lnTo>
                    <a:pt x="344" y="55"/>
                  </a:lnTo>
                  <a:lnTo>
                    <a:pt x="341" y="50"/>
                  </a:lnTo>
                  <a:lnTo>
                    <a:pt x="337" y="45"/>
                  </a:lnTo>
                  <a:lnTo>
                    <a:pt x="333" y="41"/>
                  </a:lnTo>
                  <a:lnTo>
                    <a:pt x="328" y="36"/>
                  </a:lnTo>
                  <a:lnTo>
                    <a:pt x="326" y="34"/>
                  </a:lnTo>
                  <a:lnTo>
                    <a:pt x="323" y="32"/>
                  </a:lnTo>
                  <a:lnTo>
                    <a:pt x="318" y="28"/>
                  </a:lnTo>
                  <a:lnTo>
                    <a:pt x="312" y="24"/>
                  </a:lnTo>
                  <a:lnTo>
                    <a:pt x="306" y="21"/>
                  </a:lnTo>
                  <a:lnTo>
                    <a:pt x="300" y="18"/>
                  </a:lnTo>
                  <a:lnTo>
                    <a:pt x="293" y="15"/>
                  </a:lnTo>
                  <a:lnTo>
                    <a:pt x="287" y="12"/>
                  </a:lnTo>
                  <a:lnTo>
                    <a:pt x="283" y="11"/>
                  </a:lnTo>
                  <a:lnTo>
                    <a:pt x="279" y="10"/>
                  </a:lnTo>
                  <a:lnTo>
                    <a:pt x="272" y="7"/>
                  </a:lnTo>
                  <a:lnTo>
                    <a:pt x="264" y="5"/>
                  </a:lnTo>
                  <a:lnTo>
                    <a:pt x="256" y="3"/>
                  </a:lnTo>
                  <a:lnTo>
                    <a:pt x="248" y="2"/>
                  </a:lnTo>
                  <a:lnTo>
                    <a:pt x="239" y="1"/>
                  </a:lnTo>
                  <a:lnTo>
                    <a:pt x="230" y="0"/>
                  </a:lnTo>
                  <a:lnTo>
                    <a:pt x="220" y="0"/>
                  </a:lnTo>
                  <a:lnTo>
                    <a:pt x="210" y="0"/>
                  </a:lnTo>
                  <a:lnTo>
                    <a:pt x="201" y="0"/>
                  </a:lnTo>
                  <a:lnTo>
                    <a:pt x="192" y="0"/>
                  </a:lnTo>
                  <a:lnTo>
                    <a:pt x="184" y="1"/>
                  </a:lnTo>
                  <a:lnTo>
                    <a:pt x="176" y="2"/>
                  </a:lnTo>
                  <a:lnTo>
                    <a:pt x="167" y="3"/>
                  </a:lnTo>
                  <a:lnTo>
                    <a:pt x="159" y="4"/>
                  </a:lnTo>
                  <a:lnTo>
                    <a:pt x="155" y="5"/>
                  </a:lnTo>
                  <a:lnTo>
                    <a:pt x="151" y="6"/>
                  </a:lnTo>
                  <a:lnTo>
                    <a:pt x="143" y="8"/>
                  </a:lnTo>
                  <a:lnTo>
                    <a:pt x="136" y="10"/>
                  </a:lnTo>
                  <a:lnTo>
                    <a:pt x="128" y="13"/>
                  </a:lnTo>
                  <a:lnTo>
                    <a:pt x="121" y="15"/>
                  </a:lnTo>
                  <a:lnTo>
                    <a:pt x="114" y="19"/>
                  </a:lnTo>
                  <a:lnTo>
                    <a:pt x="108" y="22"/>
                  </a:lnTo>
                  <a:lnTo>
                    <a:pt x="101" y="25"/>
                  </a:lnTo>
                  <a:lnTo>
                    <a:pt x="99" y="27"/>
                  </a:lnTo>
                  <a:lnTo>
                    <a:pt x="95" y="29"/>
                  </a:lnTo>
                  <a:lnTo>
                    <a:pt x="90" y="33"/>
                  </a:lnTo>
                  <a:lnTo>
                    <a:pt x="84" y="38"/>
                  </a:lnTo>
                  <a:lnTo>
                    <a:pt x="79" y="42"/>
                  </a:lnTo>
                  <a:lnTo>
                    <a:pt x="76" y="44"/>
                  </a:lnTo>
                  <a:lnTo>
                    <a:pt x="74" y="47"/>
                  </a:lnTo>
                  <a:lnTo>
                    <a:pt x="72" y="50"/>
                  </a:lnTo>
                  <a:lnTo>
                    <a:pt x="69" y="52"/>
                  </a:lnTo>
                  <a:lnTo>
                    <a:pt x="65" y="58"/>
                  </a:lnTo>
                  <a:lnTo>
                    <a:pt x="61" y="63"/>
                  </a:lnTo>
                  <a:lnTo>
                    <a:pt x="58" y="69"/>
                  </a:lnTo>
                  <a:lnTo>
                    <a:pt x="54" y="76"/>
                  </a:lnTo>
                  <a:lnTo>
                    <a:pt x="53" y="79"/>
                  </a:lnTo>
                  <a:lnTo>
                    <a:pt x="51" y="82"/>
                  </a:lnTo>
                  <a:lnTo>
                    <a:pt x="50" y="85"/>
                  </a:lnTo>
                  <a:lnTo>
                    <a:pt x="49" y="89"/>
                  </a:lnTo>
                  <a:lnTo>
                    <a:pt x="47" y="96"/>
                  </a:lnTo>
                  <a:lnTo>
                    <a:pt x="45" y="103"/>
                  </a:lnTo>
                  <a:lnTo>
                    <a:pt x="44" y="111"/>
                  </a:lnTo>
                  <a:lnTo>
                    <a:pt x="43" y="119"/>
                  </a:lnTo>
                  <a:lnTo>
                    <a:pt x="43" y="127"/>
                  </a:lnTo>
                  <a:lnTo>
                    <a:pt x="43" y="135"/>
                  </a:lnTo>
                  <a:lnTo>
                    <a:pt x="43" y="143"/>
                  </a:lnTo>
                  <a:lnTo>
                    <a:pt x="44" y="151"/>
                  </a:lnTo>
                  <a:lnTo>
                    <a:pt x="45" y="158"/>
                  </a:lnTo>
                  <a:lnTo>
                    <a:pt x="47" y="165"/>
                  </a:lnTo>
                  <a:lnTo>
                    <a:pt x="49" y="171"/>
                  </a:lnTo>
                  <a:lnTo>
                    <a:pt x="51" y="177"/>
                  </a:lnTo>
                  <a:lnTo>
                    <a:pt x="54" y="183"/>
                  </a:lnTo>
                  <a:lnTo>
                    <a:pt x="57" y="187"/>
                  </a:lnTo>
                  <a:lnTo>
                    <a:pt x="60" y="192"/>
                  </a:lnTo>
                  <a:lnTo>
                    <a:pt x="64" y="197"/>
                  </a:lnTo>
                  <a:lnTo>
                    <a:pt x="67" y="200"/>
                  </a:lnTo>
                  <a:lnTo>
                    <a:pt x="71" y="205"/>
                  </a:lnTo>
                  <a:lnTo>
                    <a:pt x="75" y="208"/>
                  </a:lnTo>
                  <a:lnTo>
                    <a:pt x="79" y="211"/>
                  </a:lnTo>
                  <a:lnTo>
                    <a:pt x="83" y="215"/>
                  </a:lnTo>
                  <a:lnTo>
                    <a:pt x="87" y="218"/>
                  </a:lnTo>
                  <a:lnTo>
                    <a:pt x="92" y="221"/>
                  </a:lnTo>
                  <a:lnTo>
                    <a:pt x="98" y="224"/>
                  </a:lnTo>
                  <a:lnTo>
                    <a:pt x="103" y="227"/>
                  </a:lnTo>
                  <a:lnTo>
                    <a:pt x="108" y="230"/>
                  </a:lnTo>
                  <a:lnTo>
                    <a:pt x="114" y="232"/>
                  </a:lnTo>
                  <a:lnTo>
                    <a:pt x="120" y="234"/>
                  </a:lnTo>
                  <a:lnTo>
                    <a:pt x="126" y="237"/>
                  </a:lnTo>
                  <a:lnTo>
                    <a:pt x="131" y="239"/>
                  </a:lnTo>
                  <a:lnTo>
                    <a:pt x="143" y="242"/>
                  </a:lnTo>
                  <a:lnTo>
                    <a:pt x="155" y="245"/>
                  </a:lnTo>
                  <a:lnTo>
                    <a:pt x="177" y="251"/>
                  </a:lnTo>
                  <a:lnTo>
                    <a:pt x="187" y="253"/>
                  </a:lnTo>
                  <a:lnTo>
                    <a:pt x="196" y="257"/>
                  </a:lnTo>
                  <a:lnTo>
                    <a:pt x="205" y="259"/>
                  </a:lnTo>
                  <a:lnTo>
                    <a:pt x="208" y="261"/>
                  </a:lnTo>
                  <a:lnTo>
                    <a:pt x="212" y="263"/>
                  </a:lnTo>
                  <a:lnTo>
                    <a:pt x="214" y="265"/>
                  </a:lnTo>
                  <a:lnTo>
                    <a:pt x="217" y="267"/>
                  </a:lnTo>
                  <a:lnTo>
                    <a:pt x="219" y="270"/>
                  </a:lnTo>
                  <a:lnTo>
                    <a:pt x="220" y="271"/>
                  </a:lnTo>
                  <a:lnTo>
                    <a:pt x="221" y="272"/>
                  </a:lnTo>
                  <a:lnTo>
                    <a:pt x="222" y="275"/>
                  </a:lnTo>
                  <a:lnTo>
                    <a:pt x="223" y="276"/>
                  </a:lnTo>
                  <a:lnTo>
                    <a:pt x="223" y="278"/>
                  </a:lnTo>
                  <a:lnTo>
                    <a:pt x="224" y="281"/>
                  </a:lnTo>
                  <a:lnTo>
                    <a:pt x="223" y="285"/>
                  </a:lnTo>
                  <a:lnTo>
                    <a:pt x="223" y="288"/>
                  </a:lnTo>
                  <a:lnTo>
                    <a:pt x="222" y="291"/>
                  </a:lnTo>
                  <a:lnTo>
                    <a:pt x="220" y="295"/>
                  </a:lnTo>
                  <a:lnTo>
                    <a:pt x="219" y="298"/>
                  </a:lnTo>
                  <a:lnTo>
                    <a:pt x="217" y="300"/>
                  </a:lnTo>
                  <a:lnTo>
                    <a:pt x="215" y="303"/>
                  </a:lnTo>
                  <a:lnTo>
                    <a:pt x="212" y="306"/>
                  </a:lnTo>
                  <a:lnTo>
                    <a:pt x="209" y="307"/>
                  </a:lnTo>
                  <a:lnTo>
                    <a:pt x="206" y="309"/>
                  </a:lnTo>
                  <a:lnTo>
                    <a:pt x="202" y="311"/>
                  </a:lnTo>
                  <a:lnTo>
                    <a:pt x="198" y="313"/>
                  </a:lnTo>
                  <a:lnTo>
                    <a:pt x="194" y="314"/>
                  </a:lnTo>
                  <a:lnTo>
                    <a:pt x="189" y="315"/>
                  </a:lnTo>
                  <a:lnTo>
                    <a:pt x="187" y="315"/>
                  </a:lnTo>
                  <a:lnTo>
                    <a:pt x="184" y="316"/>
                  </a:lnTo>
                  <a:lnTo>
                    <a:pt x="179" y="316"/>
                  </a:lnTo>
                  <a:lnTo>
                    <a:pt x="173" y="316"/>
                  </a:lnTo>
                  <a:lnTo>
                    <a:pt x="168" y="316"/>
                  </a:lnTo>
                  <a:lnTo>
                    <a:pt x="163" y="316"/>
                  </a:lnTo>
                  <a:lnTo>
                    <a:pt x="158" y="315"/>
                  </a:lnTo>
                  <a:lnTo>
                    <a:pt x="154" y="315"/>
                  </a:lnTo>
                  <a:lnTo>
                    <a:pt x="150" y="314"/>
                  </a:lnTo>
                  <a:lnTo>
                    <a:pt x="147" y="313"/>
                  </a:lnTo>
                  <a:lnTo>
                    <a:pt x="143" y="312"/>
                  </a:lnTo>
                  <a:lnTo>
                    <a:pt x="141" y="310"/>
                  </a:lnTo>
                  <a:lnTo>
                    <a:pt x="135" y="307"/>
                  </a:lnTo>
                  <a:lnTo>
                    <a:pt x="133" y="306"/>
                  </a:lnTo>
                  <a:lnTo>
                    <a:pt x="131" y="304"/>
                  </a:lnTo>
                  <a:lnTo>
                    <a:pt x="129" y="302"/>
                  </a:lnTo>
                  <a:lnTo>
                    <a:pt x="128" y="300"/>
                  </a:lnTo>
                  <a:lnTo>
                    <a:pt x="126" y="298"/>
                  </a:lnTo>
                  <a:lnTo>
                    <a:pt x="125" y="296"/>
                  </a:lnTo>
                  <a:lnTo>
                    <a:pt x="123" y="292"/>
                  </a:lnTo>
                  <a:lnTo>
                    <a:pt x="122" y="290"/>
                  </a:lnTo>
                  <a:lnTo>
                    <a:pt x="121" y="287"/>
                  </a:lnTo>
                  <a:lnTo>
                    <a:pt x="121" y="283"/>
                  </a:lnTo>
                  <a:lnTo>
                    <a:pt x="121" y="279"/>
                  </a:lnTo>
                  <a:lnTo>
                    <a:pt x="120" y="275"/>
                  </a:lnTo>
                  <a:lnTo>
                    <a:pt x="120" y="271"/>
                  </a:lnTo>
                  <a:lnTo>
                    <a:pt x="120" y="265"/>
                  </a:lnTo>
                  <a:lnTo>
                    <a:pt x="0" y="265"/>
                  </a:lnTo>
                  <a:lnTo>
                    <a:pt x="0" y="270"/>
                  </a:lnTo>
                  <a:lnTo>
                    <a:pt x="0" y="274"/>
                  </a:lnTo>
                  <a:lnTo>
                    <a:pt x="0" y="279"/>
                  </a:lnTo>
                  <a:lnTo>
                    <a:pt x="0" y="283"/>
                  </a:lnTo>
                  <a:lnTo>
                    <a:pt x="1" y="287"/>
                  </a:lnTo>
                  <a:lnTo>
                    <a:pt x="1" y="291"/>
                  </a:lnTo>
                  <a:lnTo>
                    <a:pt x="2" y="299"/>
                  </a:lnTo>
                  <a:lnTo>
                    <a:pt x="3" y="304"/>
                  </a:lnTo>
                  <a:lnTo>
                    <a:pt x="4" y="307"/>
                  </a:lnTo>
                  <a:lnTo>
                    <a:pt x="6" y="315"/>
                  </a:lnTo>
                  <a:lnTo>
                    <a:pt x="7" y="319"/>
                  </a:lnTo>
                  <a:lnTo>
                    <a:pt x="8" y="322"/>
                  </a:lnTo>
                  <a:lnTo>
                    <a:pt x="9" y="326"/>
                  </a:lnTo>
                  <a:lnTo>
                    <a:pt x="11" y="329"/>
                  </a:lnTo>
                  <a:lnTo>
                    <a:pt x="14" y="336"/>
                  </a:lnTo>
                  <a:lnTo>
                    <a:pt x="18" y="342"/>
                  </a:lnTo>
                  <a:lnTo>
                    <a:pt x="22" y="348"/>
                  </a:lnTo>
                  <a:lnTo>
                    <a:pt x="26" y="353"/>
                  </a:lnTo>
                  <a:lnTo>
                    <a:pt x="30" y="358"/>
                  </a:lnTo>
                  <a:lnTo>
                    <a:pt x="36" y="364"/>
                  </a:lnTo>
                  <a:lnTo>
                    <a:pt x="41" y="368"/>
                  </a:lnTo>
                  <a:lnTo>
                    <a:pt x="43" y="371"/>
                  </a:lnTo>
                  <a:lnTo>
                    <a:pt x="46" y="372"/>
                  </a:lnTo>
                  <a:lnTo>
                    <a:pt x="52" y="377"/>
                  </a:lnTo>
                  <a:lnTo>
                    <a:pt x="58" y="380"/>
                  </a:lnTo>
                  <a:lnTo>
                    <a:pt x="65" y="384"/>
                  </a:lnTo>
                  <a:lnTo>
                    <a:pt x="72" y="387"/>
                  </a:lnTo>
                  <a:lnTo>
                    <a:pt x="79" y="390"/>
                  </a:lnTo>
                  <a:lnTo>
                    <a:pt x="86" y="393"/>
                  </a:lnTo>
                  <a:lnTo>
                    <a:pt x="93" y="395"/>
                  </a:lnTo>
                  <a:lnTo>
                    <a:pt x="100" y="397"/>
                  </a:lnTo>
                  <a:lnTo>
                    <a:pt x="108" y="399"/>
                  </a:lnTo>
                  <a:lnTo>
                    <a:pt x="117" y="401"/>
                  </a:lnTo>
                  <a:lnTo>
                    <a:pt x="125" y="402"/>
                  </a:lnTo>
                  <a:lnTo>
                    <a:pt x="129" y="403"/>
                  </a:lnTo>
                  <a:lnTo>
                    <a:pt x="134" y="404"/>
                  </a:lnTo>
                  <a:lnTo>
                    <a:pt x="142" y="404"/>
                  </a:lnTo>
                  <a:lnTo>
                    <a:pt x="151" y="405"/>
                  </a:lnTo>
                  <a:lnTo>
                    <a:pt x="160" y="405"/>
                  </a:lnTo>
                  <a:lnTo>
                    <a:pt x="169" y="405"/>
                  </a:lnTo>
                  <a:lnTo>
                    <a:pt x="180" y="405"/>
                  </a:lnTo>
                  <a:lnTo>
                    <a:pt x="190" y="405"/>
                  </a:lnTo>
                  <a:lnTo>
                    <a:pt x="200" y="404"/>
                  </a:lnTo>
                  <a:lnTo>
                    <a:pt x="209" y="402"/>
                  </a:lnTo>
                  <a:lnTo>
                    <a:pt x="219" y="401"/>
                  </a:lnTo>
                  <a:lnTo>
                    <a:pt x="227" y="398"/>
                  </a:lnTo>
                  <a:lnTo>
                    <a:pt x="236" y="396"/>
                  </a:lnTo>
                  <a:lnTo>
                    <a:pt x="244" y="394"/>
                  </a:lnTo>
                  <a:lnTo>
                    <a:pt x="252" y="390"/>
                  </a:lnTo>
                  <a:lnTo>
                    <a:pt x="260" y="387"/>
                  </a:lnTo>
                  <a:lnTo>
                    <a:pt x="267" y="384"/>
                  </a:lnTo>
                  <a:lnTo>
                    <a:pt x="274" y="380"/>
                  </a:lnTo>
                  <a:lnTo>
                    <a:pt x="281" y="376"/>
                  </a:lnTo>
                  <a:lnTo>
                    <a:pt x="287" y="372"/>
                  </a:lnTo>
                  <a:lnTo>
                    <a:pt x="293" y="367"/>
                  </a:lnTo>
                  <a:lnTo>
                    <a:pt x="299" y="362"/>
                  </a:lnTo>
                  <a:lnTo>
                    <a:pt x="305" y="357"/>
                  </a:lnTo>
                  <a:lnTo>
                    <a:pt x="310" y="352"/>
                  </a:lnTo>
                  <a:lnTo>
                    <a:pt x="314" y="347"/>
                  </a:lnTo>
                  <a:lnTo>
                    <a:pt x="319" y="341"/>
                  </a:lnTo>
                  <a:lnTo>
                    <a:pt x="323" y="336"/>
                  </a:lnTo>
                  <a:lnTo>
                    <a:pt x="326" y="330"/>
                  </a:lnTo>
                  <a:lnTo>
                    <a:pt x="330" y="324"/>
                  </a:lnTo>
                  <a:lnTo>
                    <a:pt x="333" y="318"/>
                  </a:lnTo>
                  <a:lnTo>
                    <a:pt x="335" y="313"/>
                  </a:lnTo>
                  <a:lnTo>
                    <a:pt x="338" y="307"/>
                  </a:lnTo>
                  <a:lnTo>
                    <a:pt x="340" y="300"/>
                  </a:lnTo>
                  <a:lnTo>
                    <a:pt x="341" y="294"/>
                  </a:lnTo>
                  <a:lnTo>
                    <a:pt x="342" y="288"/>
                  </a:lnTo>
                  <a:lnTo>
                    <a:pt x="343" y="282"/>
                  </a:lnTo>
                  <a:lnTo>
                    <a:pt x="344" y="275"/>
                  </a:lnTo>
                  <a:lnTo>
                    <a:pt x="344" y="269"/>
                  </a:lnTo>
                  <a:lnTo>
                    <a:pt x="344" y="262"/>
                  </a:lnTo>
                  <a:lnTo>
                    <a:pt x="343" y="256"/>
                  </a:lnTo>
                  <a:lnTo>
                    <a:pt x="343" y="250"/>
                  </a:lnTo>
                  <a:lnTo>
                    <a:pt x="342" y="244"/>
                  </a:lnTo>
                  <a:lnTo>
                    <a:pt x="341" y="239"/>
                  </a:lnTo>
                  <a:lnTo>
                    <a:pt x="339" y="233"/>
                  </a:lnTo>
                  <a:lnTo>
                    <a:pt x="338" y="228"/>
                  </a:lnTo>
                  <a:lnTo>
                    <a:pt x="336" y="223"/>
                  </a:lnTo>
                  <a:lnTo>
                    <a:pt x="334" y="219"/>
                  </a:lnTo>
                  <a:lnTo>
                    <a:pt x="332" y="214"/>
                  </a:lnTo>
                  <a:lnTo>
                    <a:pt x="329" y="210"/>
                  </a:lnTo>
                  <a:lnTo>
                    <a:pt x="326" y="206"/>
                  </a:lnTo>
                  <a:lnTo>
                    <a:pt x="324" y="202"/>
                  </a:lnTo>
                  <a:lnTo>
                    <a:pt x="321" y="199"/>
                  </a:lnTo>
                  <a:lnTo>
                    <a:pt x="318" y="195"/>
                  </a:lnTo>
                  <a:lnTo>
                    <a:pt x="314" y="192"/>
                  </a:lnTo>
                  <a:lnTo>
                    <a:pt x="307" y="186"/>
                  </a:lnTo>
                  <a:lnTo>
                    <a:pt x="304" y="183"/>
                  </a:lnTo>
                  <a:lnTo>
                    <a:pt x="300" y="180"/>
                  </a:lnTo>
                  <a:lnTo>
                    <a:pt x="296" y="178"/>
                  </a:lnTo>
                  <a:lnTo>
                    <a:pt x="292" y="175"/>
                  </a:lnTo>
                  <a:lnTo>
                    <a:pt x="288" y="173"/>
                  </a:lnTo>
                  <a:lnTo>
                    <a:pt x="284" y="171"/>
                  </a:lnTo>
                  <a:lnTo>
                    <a:pt x="276" y="167"/>
                  </a:lnTo>
                  <a:lnTo>
                    <a:pt x="271" y="165"/>
                  </a:lnTo>
                  <a:lnTo>
                    <a:pt x="267" y="163"/>
                  </a:lnTo>
                  <a:lnTo>
                    <a:pt x="258" y="160"/>
                  </a:lnTo>
                  <a:lnTo>
                    <a:pt x="249" y="158"/>
                  </a:lnTo>
                  <a:lnTo>
                    <a:pt x="232" y="152"/>
                  </a:lnTo>
                  <a:lnTo>
                    <a:pt x="215" y="148"/>
                  </a:lnTo>
                  <a:lnTo>
                    <a:pt x="199" y="144"/>
                  </a:lnTo>
                  <a:lnTo>
                    <a:pt x="192" y="142"/>
                  </a:lnTo>
                  <a:lnTo>
                    <a:pt x="185" y="140"/>
                  </a:lnTo>
                  <a:lnTo>
                    <a:pt x="178" y="138"/>
                  </a:lnTo>
                  <a:lnTo>
                    <a:pt x="176" y="137"/>
                  </a:lnTo>
                  <a:lnTo>
                    <a:pt x="173" y="135"/>
                  </a:lnTo>
                  <a:lnTo>
                    <a:pt x="168" y="133"/>
                  </a:lnTo>
                  <a:lnTo>
                    <a:pt x="164" y="130"/>
                  </a:lnTo>
                  <a:lnTo>
                    <a:pt x="162" y="128"/>
                  </a:lnTo>
                  <a:lnTo>
                    <a:pt x="161" y="126"/>
                  </a:lnTo>
                  <a:lnTo>
                    <a:pt x="159" y="125"/>
                  </a:lnTo>
                  <a:lnTo>
                    <a:pt x="158" y="123"/>
                  </a:lnTo>
                  <a:lnTo>
                    <a:pt x="157" y="121"/>
                  </a:lnTo>
                  <a:lnTo>
                    <a:pt x="157" y="118"/>
                  </a:lnTo>
                  <a:lnTo>
                    <a:pt x="156" y="117"/>
                  </a:lnTo>
                  <a:lnTo>
                    <a:pt x="156" y="114"/>
                  </a:lnTo>
                  <a:lnTo>
                    <a:pt x="157" y="110"/>
                  </a:lnTo>
                  <a:lnTo>
                    <a:pt x="157" y="107"/>
                  </a:lnTo>
                  <a:lnTo>
                    <a:pt x="158" y="104"/>
                  </a:lnTo>
                  <a:lnTo>
                    <a:pt x="159" y="101"/>
                  </a:lnTo>
                  <a:lnTo>
                    <a:pt x="161" y="99"/>
                  </a:lnTo>
                  <a:lnTo>
                    <a:pt x="163" y="96"/>
                  </a:lnTo>
                  <a:lnTo>
                    <a:pt x="164" y="95"/>
                  </a:lnTo>
                  <a:lnTo>
                    <a:pt x="165" y="94"/>
                  </a:lnTo>
                  <a:lnTo>
                    <a:pt x="169" y="92"/>
                  </a:lnTo>
                  <a:lnTo>
                    <a:pt x="172" y="90"/>
                  </a:lnTo>
                  <a:lnTo>
                    <a:pt x="175" y="89"/>
                  </a:lnTo>
                  <a:lnTo>
                    <a:pt x="179" y="87"/>
                  </a:lnTo>
                  <a:lnTo>
                    <a:pt x="184" y="86"/>
                  </a:lnTo>
                  <a:lnTo>
                    <a:pt x="189" y="85"/>
                  </a:lnTo>
                  <a:lnTo>
                    <a:pt x="194" y="85"/>
                  </a:lnTo>
                  <a:lnTo>
                    <a:pt x="200" y="85"/>
                  </a:lnTo>
                  <a:lnTo>
                    <a:pt x="206" y="85"/>
                  </a:lnTo>
                  <a:lnTo>
                    <a:pt x="215" y="85"/>
                  </a:lnTo>
                  <a:lnTo>
                    <a:pt x="219" y="85"/>
                  </a:lnTo>
                  <a:lnTo>
                    <a:pt x="223" y="86"/>
                  </a:lnTo>
                  <a:lnTo>
                    <a:pt x="227" y="87"/>
                  </a:lnTo>
                  <a:lnTo>
                    <a:pt x="231" y="88"/>
                  </a:lnTo>
                  <a:lnTo>
                    <a:pt x="234" y="90"/>
                  </a:lnTo>
                  <a:lnTo>
                    <a:pt x="238" y="92"/>
                  </a:lnTo>
                  <a:lnTo>
                    <a:pt x="240" y="93"/>
                  </a:lnTo>
                  <a:lnTo>
                    <a:pt x="241" y="94"/>
                  </a:lnTo>
                  <a:lnTo>
                    <a:pt x="242" y="95"/>
                  </a:lnTo>
                  <a:lnTo>
                    <a:pt x="244" y="97"/>
                  </a:lnTo>
                  <a:lnTo>
                    <a:pt x="247" y="100"/>
                  </a:lnTo>
                  <a:lnTo>
                    <a:pt x="249" y="104"/>
                  </a:lnTo>
                  <a:lnTo>
                    <a:pt x="251" y="109"/>
                  </a:lnTo>
                  <a:lnTo>
                    <a:pt x="252" y="111"/>
                  </a:lnTo>
                  <a:lnTo>
                    <a:pt x="252" y="114"/>
                  </a:lnTo>
                  <a:lnTo>
                    <a:pt x="253" y="117"/>
                  </a:lnTo>
                  <a:lnTo>
                    <a:pt x="253" y="119"/>
                  </a:lnTo>
                  <a:lnTo>
                    <a:pt x="253" y="123"/>
                  </a:lnTo>
                  <a:lnTo>
                    <a:pt x="253" y="126"/>
                  </a:lnTo>
                  <a:lnTo>
                    <a:pt x="362" y="12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6"/>
            <p:cNvSpPr>
              <a:spLocks/>
            </p:cNvSpPr>
            <p:nvPr/>
          </p:nvSpPr>
          <p:spPr bwMode="auto">
            <a:xfrm>
              <a:off x="4932363" y="2284413"/>
              <a:ext cx="312737" cy="614362"/>
            </a:xfrm>
            <a:custGeom>
              <a:avLst/>
              <a:gdLst/>
              <a:ahLst/>
              <a:cxnLst>
                <a:cxn ang="0">
                  <a:pos x="119" y="387"/>
                </a:cxn>
                <a:cxn ang="0">
                  <a:pos x="158" y="194"/>
                </a:cxn>
                <a:cxn ang="0">
                  <a:pos x="197" y="0"/>
                </a:cxn>
                <a:cxn ang="0">
                  <a:pos x="79" y="0"/>
                </a:cxn>
                <a:cxn ang="0">
                  <a:pos x="39" y="194"/>
                </a:cxn>
                <a:cxn ang="0">
                  <a:pos x="0" y="387"/>
                </a:cxn>
                <a:cxn ang="0">
                  <a:pos x="119" y="387"/>
                </a:cxn>
              </a:cxnLst>
              <a:rect l="0" t="0" r="r" b="b"/>
              <a:pathLst>
                <a:path w="197" h="387">
                  <a:moveTo>
                    <a:pt x="119" y="387"/>
                  </a:moveTo>
                  <a:lnTo>
                    <a:pt x="158" y="194"/>
                  </a:lnTo>
                  <a:lnTo>
                    <a:pt x="197" y="0"/>
                  </a:lnTo>
                  <a:lnTo>
                    <a:pt x="79" y="0"/>
                  </a:lnTo>
                  <a:lnTo>
                    <a:pt x="39" y="194"/>
                  </a:lnTo>
                  <a:lnTo>
                    <a:pt x="0" y="387"/>
                  </a:lnTo>
                  <a:lnTo>
                    <a:pt x="119" y="3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7"/>
            <p:cNvSpPr>
              <a:spLocks/>
            </p:cNvSpPr>
            <p:nvPr/>
          </p:nvSpPr>
          <p:spPr bwMode="auto">
            <a:xfrm>
              <a:off x="1727200" y="2974975"/>
              <a:ext cx="646112" cy="612775"/>
            </a:xfrm>
            <a:custGeom>
              <a:avLst/>
              <a:gdLst/>
              <a:ahLst/>
              <a:cxnLst>
                <a:cxn ang="0">
                  <a:pos x="304" y="226"/>
                </a:cxn>
                <a:cxn ang="0">
                  <a:pos x="315" y="224"/>
                </a:cxn>
                <a:cxn ang="0">
                  <a:pos x="326" y="221"/>
                </a:cxn>
                <a:cxn ang="0">
                  <a:pos x="336" y="218"/>
                </a:cxn>
                <a:cxn ang="0">
                  <a:pos x="346" y="213"/>
                </a:cxn>
                <a:cxn ang="0">
                  <a:pos x="356" y="208"/>
                </a:cxn>
                <a:cxn ang="0">
                  <a:pos x="364" y="202"/>
                </a:cxn>
                <a:cxn ang="0">
                  <a:pos x="372" y="195"/>
                </a:cxn>
                <a:cxn ang="0">
                  <a:pos x="379" y="187"/>
                </a:cxn>
                <a:cxn ang="0">
                  <a:pos x="385" y="179"/>
                </a:cxn>
                <a:cxn ang="0">
                  <a:pos x="391" y="170"/>
                </a:cxn>
                <a:cxn ang="0">
                  <a:pos x="395" y="160"/>
                </a:cxn>
                <a:cxn ang="0">
                  <a:pos x="400" y="150"/>
                </a:cxn>
                <a:cxn ang="0">
                  <a:pos x="402" y="142"/>
                </a:cxn>
                <a:cxn ang="0">
                  <a:pos x="404" y="134"/>
                </a:cxn>
                <a:cxn ang="0">
                  <a:pos x="406" y="122"/>
                </a:cxn>
                <a:cxn ang="0">
                  <a:pos x="407" y="111"/>
                </a:cxn>
                <a:cxn ang="0">
                  <a:pos x="406" y="98"/>
                </a:cxn>
                <a:cxn ang="0">
                  <a:pos x="405" y="90"/>
                </a:cxn>
                <a:cxn ang="0">
                  <a:pos x="401" y="76"/>
                </a:cxn>
                <a:cxn ang="0">
                  <a:pos x="398" y="67"/>
                </a:cxn>
                <a:cxn ang="0">
                  <a:pos x="393" y="58"/>
                </a:cxn>
                <a:cxn ang="0">
                  <a:pos x="388" y="48"/>
                </a:cxn>
                <a:cxn ang="0">
                  <a:pos x="381" y="40"/>
                </a:cxn>
                <a:cxn ang="0">
                  <a:pos x="375" y="34"/>
                </a:cxn>
                <a:cxn ang="0">
                  <a:pos x="369" y="28"/>
                </a:cxn>
                <a:cxn ang="0">
                  <a:pos x="358" y="21"/>
                </a:cxn>
                <a:cxn ang="0">
                  <a:pos x="347" y="14"/>
                </a:cxn>
                <a:cxn ang="0">
                  <a:pos x="334" y="9"/>
                </a:cxn>
                <a:cxn ang="0">
                  <a:pos x="319" y="5"/>
                </a:cxn>
                <a:cxn ang="0">
                  <a:pos x="303" y="1"/>
                </a:cxn>
                <a:cxn ang="0">
                  <a:pos x="285" y="0"/>
                </a:cxn>
                <a:cxn ang="0">
                  <a:pos x="79" y="0"/>
                </a:cxn>
                <a:cxn ang="0">
                  <a:pos x="0" y="386"/>
                </a:cxn>
                <a:cxn ang="0">
                  <a:pos x="178" y="93"/>
                </a:cxn>
                <a:cxn ang="0">
                  <a:pos x="258" y="93"/>
                </a:cxn>
                <a:cxn ang="0">
                  <a:pos x="266" y="95"/>
                </a:cxn>
                <a:cxn ang="0">
                  <a:pos x="272" y="98"/>
                </a:cxn>
                <a:cxn ang="0">
                  <a:pos x="276" y="103"/>
                </a:cxn>
                <a:cxn ang="0">
                  <a:pos x="280" y="108"/>
                </a:cxn>
                <a:cxn ang="0">
                  <a:pos x="282" y="114"/>
                </a:cxn>
                <a:cxn ang="0">
                  <a:pos x="285" y="121"/>
                </a:cxn>
                <a:cxn ang="0">
                  <a:pos x="285" y="130"/>
                </a:cxn>
                <a:cxn ang="0">
                  <a:pos x="283" y="139"/>
                </a:cxn>
                <a:cxn ang="0">
                  <a:pos x="280" y="147"/>
                </a:cxn>
                <a:cxn ang="0">
                  <a:pos x="275" y="155"/>
                </a:cxn>
                <a:cxn ang="0">
                  <a:pos x="270" y="160"/>
                </a:cxn>
                <a:cxn ang="0">
                  <a:pos x="264" y="165"/>
                </a:cxn>
                <a:cxn ang="0">
                  <a:pos x="259" y="168"/>
                </a:cxn>
                <a:cxn ang="0">
                  <a:pos x="248" y="171"/>
                </a:cxn>
                <a:cxn ang="0">
                  <a:pos x="238" y="173"/>
                </a:cxn>
                <a:cxn ang="0">
                  <a:pos x="231" y="174"/>
                </a:cxn>
                <a:cxn ang="0">
                  <a:pos x="162" y="174"/>
                </a:cxn>
                <a:cxn ang="0">
                  <a:pos x="361" y="386"/>
                </a:cxn>
              </a:cxnLst>
              <a:rect l="0" t="0" r="r" b="b"/>
              <a:pathLst>
                <a:path w="407" h="386">
                  <a:moveTo>
                    <a:pt x="298" y="227"/>
                  </a:moveTo>
                  <a:lnTo>
                    <a:pt x="304" y="226"/>
                  </a:lnTo>
                  <a:lnTo>
                    <a:pt x="309" y="226"/>
                  </a:lnTo>
                  <a:lnTo>
                    <a:pt x="315" y="224"/>
                  </a:lnTo>
                  <a:lnTo>
                    <a:pt x="321" y="223"/>
                  </a:lnTo>
                  <a:lnTo>
                    <a:pt x="326" y="221"/>
                  </a:lnTo>
                  <a:lnTo>
                    <a:pt x="331" y="220"/>
                  </a:lnTo>
                  <a:lnTo>
                    <a:pt x="336" y="218"/>
                  </a:lnTo>
                  <a:lnTo>
                    <a:pt x="342" y="216"/>
                  </a:lnTo>
                  <a:lnTo>
                    <a:pt x="346" y="213"/>
                  </a:lnTo>
                  <a:lnTo>
                    <a:pt x="351" y="211"/>
                  </a:lnTo>
                  <a:lnTo>
                    <a:pt x="356" y="208"/>
                  </a:lnTo>
                  <a:lnTo>
                    <a:pt x="360" y="205"/>
                  </a:lnTo>
                  <a:lnTo>
                    <a:pt x="364" y="202"/>
                  </a:lnTo>
                  <a:lnTo>
                    <a:pt x="368" y="198"/>
                  </a:lnTo>
                  <a:lnTo>
                    <a:pt x="372" y="195"/>
                  </a:lnTo>
                  <a:lnTo>
                    <a:pt x="375" y="191"/>
                  </a:lnTo>
                  <a:lnTo>
                    <a:pt x="379" y="187"/>
                  </a:lnTo>
                  <a:lnTo>
                    <a:pt x="382" y="183"/>
                  </a:lnTo>
                  <a:lnTo>
                    <a:pt x="385" y="179"/>
                  </a:lnTo>
                  <a:lnTo>
                    <a:pt x="388" y="174"/>
                  </a:lnTo>
                  <a:lnTo>
                    <a:pt x="391" y="170"/>
                  </a:lnTo>
                  <a:lnTo>
                    <a:pt x="393" y="165"/>
                  </a:lnTo>
                  <a:lnTo>
                    <a:pt x="395" y="160"/>
                  </a:lnTo>
                  <a:lnTo>
                    <a:pt x="398" y="155"/>
                  </a:lnTo>
                  <a:lnTo>
                    <a:pt x="400" y="150"/>
                  </a:lnTo>
                  <a:lnTo>
                    <a:pt x="401" y="145"/>
                  </a:lnTo>
                  <a:lnTo>
                    <a:pt x="402" y="142"/>
                  </a:lnTo>
                  <a:lnTo>
                    <a:pt x="402" y="139"/>
                  </a:lnTo>
                  <a:lnTo>
                    <a:pt x="404" y="134"/>
                  </a:lnTo>
                  <a:lnTo>
                    <a:pt x="405" y="128"/>
                  </a:lnTo>
                  <a:lnTo>
                    <a:pt x="406" y="122"/>
                  </a:lnTo>
                  <a:lnTo>
                    <a:pt x="406" y="116"/>
                  </a:lnTo>
                  <a:lnTo>
                    <a:pt x="407" y="111"/>
                  </a:lnTo>
                  <a:lnTo>
                    <a:pt x="407" y="103"/>
                  </a:lnTo>
                  <a:lnTo>
                    <a:pt x="406" y="98"/>
                  </a:lnTo>
                  <a:lnTo>
                    <a:pt x="406" y="94"/>
                  </a:lnTo>
                  <a:lnTo>
                    <a:pt x="405" y="90"/>
                  </a:lnTo>
                  <a:lnTo>
                    <a:pt x="404" y="85"/>
                  </a:lnTo>
                  <a:lnTo>
                    <a:pt x="401" y="76"/>
                  </a:lnTo>
                  <a:lnTo>
                    <a:pt x="400" y="72"/>
                  </a:lnTo>
                  <a:lnTo>
                    <a:pt x="398" y="67"/>
                  </a:lnTo>
                  <a:lnTo>
                    <a:pt x="396" y="62"/>
                  </a:lnTo>
                  <a:lnTo>
                    <a:pt x="393" y="58"/>
                  </a:lnTo>
                  <a:lnTo>
                    <a:pt x="391" y="53"/>
                  </a:lnTo>
                  <a:lnTo>
                    <a:pt x="388" y="48"/>
                  </a:lnTo>
                  <a:lnTo>
                    <a:pt x="385" y="44"/>
                  </a:lnTo>
                  <a:lnTo>
                    <a:pt x="381" y="40"/>
                  </a:lnTo>
                  <a:lnTo>
                    <a:pt x="377" y="36"/>
                  </a:lnTo>
                  <a:lnTo>
                    <a:pt x="375" y="34"/>
                  </a:lnTo>
                  <a:lnTo>
                    <a:pt x="373" y="31"/>
                  </a:lnTo>
                  <a:lnTo>
                    <a:pt x="369" y="28"/>
                  </a:lnTo>
                  <a:lnTo>
                    <a:pt x="364" y="24"/>
                  </a:lnTo>
                  <a:lnTo>
                    <a:pt x="358" y="21"/>
                  </a:lnTo>
                  <a:lnTo>
                    <a:pt x="353" y="17"/>
                  </a:lnTo>
                  <a:lnTo>
                    <a:pt x="347" y="14"/>
                  </a:lnTo>
                  <a:lnTo>
                    <a:pt x="341" y="11"/>
                  </a:lnTo>
                  <a:lnTo>
                    <a:pt x="334" y="9"/>
                  </a:lnTo>
                  <a:lnTo>
                    <a:pt x="327" y="6"/>
                  </a:lnTo>
                  <a:lnTo>
                    <a:pt x="319" y="5"/>
                  </a:lnTo>
                  <a:lnTo>
                    <a:pt x="311" y="3"/>
                  </a:lnTo>
                  <a:lnTo>
                    <a:pt x="303" y="1"/>
                  </a:lnTo>
                  <a:lnTo>
                    <a:pt x="294" y="0"/>
                  </a:lnTo>
                  <a:lnTo>
                    <a:pt x="285" y="0"/>
                  </a:lnTo>
                  <a:lnTo>
                    <a:pt x="275" y="0"/>
                  </a:lnTo>
                  <a:lnTo>
                    <a:pt x="79" y="0"/>
                  </a:lnTo>
                  <a:lnTo>
                    <a:pt x="39" y="193"/>
                  </a:lnTo>
                  <a:lnTo>
                    <a:pt x="0" y="386"/>
                  </a:lnTo>
                  <a:lnTo>
                    <a:pt x="118" y="386"/>
                  </a:lnTo>
                  <a:lnTo>
                    <a:pt x="178" y="93"/>
                  </a:lnTo>
                  <a:lnTo>
                    <a:pt x="254" y="93"/>
                  </a:lnTo>
                  <a:lnTo>
                    <a:pt x="258" y="93"/>
                  </a:lnTo>
                  <a:lnTo>
                    <a:pt x="262" y="94"/>
                  </a:lnTo>
                  <a:lnTo>
                    <a:pt x="266" y="95"/>
                  </a:lnTo>
                  <a:lnTo>
                    <a:pt x="269" y="96"/>
                  </a:lnTo>
                  <a:lnTo>
                    <a:pt x="272" y="98"/>
                  </a:lnTo>
                  <a:lnTo>
                    <a:pt x="274" y="101"/>
                  </a:lnTo>
                  <a:lnTo>
                    <a:pt x="276" y="103"/>
                  </a:lnTo>
                  <a:lnTo>
                    <a:pt x="279" y="105"/>
                  </a:lnTo>
                  <a:lnTo>
                    <a:pt x="280" y="108"/>
                  </a:lnTo>
                  <a:lnTo>
                    <a:pt x="281" y="111"/>
                  </a:lnTo>
                  <a:lnTo>
                    <a:pt x="282" y="114"/>
                  </a:lnTo>
                  <a:lnTo>
                    <a:pt x="283" y="116"/>
                  </a:lnTo>
                  <a:lnTo>
                    <a:pt x="285" y="121"/>
                  </a:lnTo>
                  <a:lnTo>
                    <a:pt x="285" y="126"/>
                  </a:lnTo>
                  <a:lnTo>
                    <a:pt x="285" y="130"/>
                  </a:lnTo>
                  <a:lnTo>
                    <a:pt x="284" y="135"/>
                  </a:lnTo>
                  <a:lnTo>
                    <a:pt x="283" y="139"/>
                  </a:lnTo>
                  <a:lnTo>
                    <a:pt x="282" y="143"/>
                  </a:lnTo>
                  <a:lnTo>
                    <a:pt x="280" y="147"/>
                  </a:lnTo>
                  <a:lnTo>
                    <a:pt x="278" y="151"/>
                  </a:lnTo>
                  <a:lnTo>
                    <a:pt x="275" y="155"/>
                  </a:lnTo>
                  <a:lnTo>
                    <a:pt x="272" y="159"/>
                  </a:lnTo>
                  <a:lnTo>
                    <a:pt x="270" y="160"/>
                  </a:lnTo>
                  <a:lnTo>
                    <a:pt x="268" y="162"/>
                  </a:lnTo>
                  <a:lnTo>
                    <a:pt x="264" y="165"/>
                  </a:lnTo>
                  <a:lnTo>
                    <a:pt x="262" y="166"/>
                  </a:lnTo>
                  <a:lnTo>
                    <a:pt x="259" y="168"/>
                  </a:lnTo>
                  <a:lnTo>
                    <a:pt x="254" y="170"/>
                  </a:lnTo>
                  <a:lnTo>
                    <a:pt x="248" y="171"/>
                  </a:lnTo>
                  <a:lnTo>
                    <a:pt x="242" y="173"/>
                  </a:lnTo>
                  <a:lnTo>
                    <a:pt x="238" y="173"/>
                  </a:lnTo>
                  <a:lnTo>
                    <a:pt x="235" y="174"/>
                  </a:lnTo>
                  <a:lnTo>
                    <a:pt x="231" y="174"/>
                  </a:lnTo>
                  <a:lnTo>
                    <a:pt x="227" y="174"/>
                  </a:lnTo>
                  <a:lnTo>
                    <a:pt x="162" y="174"/>
                  </a:lnTo>
                  <a:lnTo>
                    <a:pt x="236" y="386"/>
                  </a:lnTo>
                  <a:lnTo>
                    <a:pt x="361" y="386"/>
                  </a:lnTo>
                  <a:lnTo>
                    <a:pt x="298" y="2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8"/>
            <p:cNvSpPr>
              <a:spLocks/>
            </p:cNvSpPr>
            <p:nvPr/>
          </p:nvSpPr>
          <p:spPr bwMode="auto">
            <a:xfrm>
              <a:off x="5191125" y="2284413"/>
              <a:ext cx="646112" cy="614362"/>
            </a:xfrm>
            <a:custGeom>
              <a:avLst/>
              <a:gdLst/>
              <a:ahLst/>
              <a:cxnLst>
                <a:cxn ang="0">
                  <a:pos x="304" y="227"/>
                </a:cxn>
                <a:cxn ang="0">
                  <a:pos x="316" y="225"/>
                </a:cxn>
                <a:cxn ang="0">
                  <a:pos x="327" y="222"/>
                </a:cxn>
                <a:cxn ang="0">
                  <a:pos x="337" y="218"/>
                </a:cxn>
                <a:cxn ang="0">
                  <a:pos x="347" y="213"/>
                </a:cxn>
                <a:cxn ang="0">
                  <a:pos x="356" y="208"/>
                </a:cxn>
                <a:cxn ang="0">
                  <a:pos x="365" y="202"/>
                </a:cxn>
                <a:cxn ang="0">
                  <a:pos x="372" y="195"/>
                </a:cxn>
                <a:cxn ang="0">
                  <a:pos x="379" y="187"/>
                </a:cxn>
                <a:cxn ang="0">
                  <a:pos x="386" y="179"/>
                </a:cxn>
                <a:cxn ang="0">
                  <a:pos x="391" y="170"/>
                </a:cxn>
                <a:cxn ang="0">
                  <a:pos x="396" y="161"/>
                </a:cxn>
                <a:cxn ang="0">
                  <a:pos x="400" y="150"/>
                </a:cxn>
                <a:cxn ang="0">
                  <a:pos x="403" y="142"/>
                </a:cxn>
                <a:cxn ang="0">
                  <a:pos x="404" y="134"/>
                </a:cxn>
                <a:cxn ang="0">
                  <a:pos x="406" y="123"/>
                </a:cxn>
                <a:cxn ang="0">
                  <a:pos x="407" y="111"/>
                </a:cxn>
                <a:cxn ang="0">
                  <a:pos x="407" y="99"/>
                </a:cxn>
                <a:cxn ang="0">
                  <a:pos x="405" y="90"/>
                </a:cxn>
                <a:cxn ang="0">
                  <a:pos x="402" y="77"/>
                </a:cxn>
                <a:cxn ang="0">
                  <a:pos x="398" y="67"/>
                </a:cxn>
                <a:cxn ang="0">
                  <a:pos x="394" y="58"/>
                </a:cxn>
                <a:cxn ang="0">
                  <a:pos x="389" y="49"/>
                </a:cxn>
                <a:cxn ang="0">
                  <a:pos x="382" y="40"/>
                </a:cxn>
                <a:cxn ang="0">
                  <a:pos x="376" y="34"/>
                </a:cxn>
                <a:cxn ang="0">
                  <a:pos x="369" y="28"/>
                </a:cxn>
                <a:cxn ang="0">
                  <a:pos x="359" y="21"/>
                </a:cxn>
                <a:cxn ang="0">
                  <a:pos x="347" y="14"/>
                </a:cxn>
                <a:cxn ang="0">
                  <a:pos x="334" y="9"/>
                </a:cxn>
                <a:cxn ang="0">
                  <a:pos x="320" y="5"/>
                </a:cxn>
                <a:cxn ang="0">
                  <a:pos x="304" y="2"/>
                </a:cxn>
                <a:cxn ang="0">
                  <a:pos x="285" y="0"/>
                </a:cxn>
                <a:cxn ang="0">
                  <a:pos x="79" y="0"/>
                </a:cxn>
                <a:cxn ang="0">
                  <a:pos x="0" y="387"/>
                </a:cxn>
                <a:cxn ang="0">
                  <a:pos x="177" y="94"/>
                </a:cxn>
                <a:cxn ang="0">
                  <a:pos x="258" y="94"/>
                </a:cxn>
                <a:cxn ang="0">
                  <a:pos x="266" y="96"/>
                </a:cxn>
                <a:cxn ang="0">
                  <a:pos x="272" y="99"/>
                </a:cxn>
                <a:cxn ang="0">
                  <a:pos x="276" y="104"/>
                </a:cxn>
                <a:cxn ang="0">
                  <a:pos x="280" y="109"/>
                </a:cxn>
                <a:cxn ang="0">
                  <a:pos x="282" y="114"/>
                </a:cxn>
                <a:cxn ang="0">
                  <a:pos x="284" y="122"/>
                </a:cxn>
                <a:cxn ang="0">
                  <a:pos x="284" y="131"/>
                </a:cxn>
                <a:cxn ang="0">
                  <a:pos x="283" y="139"/>
                </a:cxn>
                <a:cxn ang="0">
                  <a:pos x="280" y="148"/>
                </a:cxn>
                <a:cxn ang="0">
                  <a:pos x="275" y="155"/>
                </a:cxn>
                <a:cxn ang="0">
                  <a:pos x="270" y="161"/>
                </a:cxn>
                <a:cxn ang="0">
                  <a:pos x="264" y="165"/>
                </a:cxn>
                <a:cxn ang="0">
                  <a:pos x="259" y="168"/>
                </a:cxn>
                <a:cxn ang="0">
                  <a:pos x="248" y="172"/>
                </a:cxn>
                <a:cxn ang="0">
                  <a:pos x="238" y="174"/>
                </a:cxn>
                <a:cxn ang="0">
                  <a:pos x="231" y="174"/>
                </a:cxn>
                <a:cxn ang="0">
                  <a:pos x="162" y="175"/>
                </a:cxn>
                <a:cxn ang="0">
                  <a:pos x="361" y="387"/>
                </a:cxn>
              </a:cxnLst>
              <a:rect l="0" t="0" r="r" b="b"/>
              <a:pathLst>
                <a:path w="407" h="387">
                  <a:moveTo>
                    <a:pt x="298" y="227"/>
                  </a:moveTo>
                  <a:lnTo>
                    <a:pt x="304" y="227"/>
                  </a:lnTo>
                  <a:lnTo>
                    <a:pt x="310" y="226"/>
                  </a:lnTo>
                  <a:lnTo>
                    <a:pt x="316" y="225"/>
                  </a:lnTo>
                  <a:lnTo>
                    <a:pt x="321" y="224"/>
                  </a:lnTo>
                  <a:lnTo>
                    <a:pt x="327" y="222"/>
                  </a:lnTo>
                  <a:lnTo>
                    <a:pt x="332" y="220"/>
                  </a:lnTo>
                  <a:lnTo>
                    <a:pt x="337" y="218"/>
                  </a:lnTo>
                  <a:lnTo>
                    <a:pt x="342" y="216"/>
                  </a:lnTo>
                  <a:lnTo>
                    <a:pt x="347" y="213"/>
                  </a:lnTo>
                  <a:lnTo>
                    <a:pt x="352" y="211"/>
                  </a:lnTo>
                  <a:lnTo>
                    <a:pt x="356" y="208"/>
                  </a:lnTo>
                  <a:lnTo>
                    <a:pt x="361" y="205"/>
                  </a:lnTo>
                  <a:lnTo>
                    <a:pt x="365" y="202"/>
                  </a:lnTo>
                  <a:lnTo>
                    <a:pt x="368" y="199"/>
                  </a:lnTo>
                  <a:lnTo>
                    <a:pt x="372" y="195"/>
                  </a:lnTo>
                  <a:lnTo>
                    <a:pt x="376" y="191"/>
                  </a:lnTo>
                  <a:lnTo>
                    <a:pt x="379" y="187"/>
                  </a:lnTo>
                  <a:lnTo>
                    <a:pt x="383" y="183"/>
                  </a:lnTo>
                  <a:lnTo>
                    <a:pt x="386" y="179"/>
                  </a:lnTo>
                  <a:lnTo>
                    <a:pt x="389" y="175"/>
                  </a:lnTo>
                  <a:lnTo>
                    <a:pt x="391" y="170"/>
                  </a:lnTo>
                  <a:lnTo>
                    <a:pt x="394" y="165"/>
                  </a:lnTo>
                  <a:lnTo>
                    <a:pt x="396" y="161"/>
                  </a:lnTo>
                  <a:lnTo>
                    <a:pt x="398" y="155"/>
                  </a:lnTo>
                  <a:lnTo>
                    <a:pt x="400" y="150"/>
                  </a:lnTo>
                  <a:lnTo>
                    <a:pt x="402" y="145"/>
                  </a:lnTo>
                  <a:lnTo>
                    <a:pt x="403" y="142"/>
                  </a:lnTo>
                  <a:lnTo>
                    <a:pt x="403" y="140"/>
                  </a:lnTo>
                  <a:lnTo>
                    <a:pt x="404" y="134"/>
                  </a:lnTo>
                  <a:lnTo>
                    <a:pt x="405" y="129"/>
                  </a:lnTo>
                  <a:lnTo>
                    <a:pt x="406" y="123"/>
                  </a:lnTo>
                  <a:lnTo>
                    <a:pt x="407" y="117"/>
                  </a:lnTo>
                  <a:lnTo>
                    <a:pt x="407" y="111"/>
                  </a:lnTo>
                  <a:lnTo>
                    <a:pt x="407" y="103"/>
                  </a:lnTo>
                  <a:lnTo>
                    <a:pt x="407" y="99"/>
                  </a:lnTo>
                  <a:lnTo>
                    <a:pt x="406" y="95"/>
                  </a:lnTo>
                  <a:lnTo>
                    <a:pt x="405" y="90"/>
                  </a:lnTo>
                  <a:lnTo>
                    <a:pt x="404" y="86"/>
                  </a:lnTo>
                  <a:lnTo>
                    <a:pt x="402" y="77"/>
                  </a:lnTo>
                  <a:lnTo>
                    <a:pt x="400" y="72"/>
                  </a:lnTo>
                  <a:lnTo>
                    <a:pt x="398" y="67"/>
                  </a:lnTo>
                  <a:lnTo>
                    <a:pt x="397" y="63"/>
                  </a:lnTo>
                  <a:lnTo>
                    <a:pt x="394" y="58"/>
                  </a:lnTo>
                  <a:lnTo>
                    <a:pt x="391" y="54"/>
                  </a:lnTo>
                  <a:lnTo>
                    <a:pt x="389" y="49"/>
                  </a:lnTo>
                  <a:lnTo>
                    <a:pt x="385" y="45"/>
                  </a:lnTo>
                  <a:lnTo>
                    <a:pt x="382" y="40"/>
                  </a:lnTo>
                  <a:lnTo>
                    <a:pt x="378" y="36"/>
                  </a:lnTo>
                  <a:lnTo>
                    <a:pt x="376" y="34"/>
                  </a:lnTo>
                  <a:lnTo>
                    <a:pt x="374" y="32"/>
                  </a:lnTo>
                  <a:lnTo>
                    <a:pt x="369" y="28"/>
                  </a:lnTo>
                  <a:lnTo>
                    <a:pt x="364" y="24"/>
                  </a:lnTo>
                  <a:lnTo>
                    <a:pt x="359" y="21"/>
                  </a:lnTo>
                  <a:lnTo>
                    <a:pt x="354" y="18"/>
                  </a:lnTo>
                  <a:lnTo>
                    <a:pt x="347" y="14"/>
                  </a:lnTo>
                  <a:lnTo>
                    <a:pt x="341" y="12"/>
                  </a:lnTo>
                  <a:lnTo>
                    <a:pt x="334" y="9"/>
                  </a:lnTo>
                  <a:lnTo>
                    <a:pt x="327" y="7"/>
                  </a:lnTo>
                  <a:lnTo>
                    <a:pt x="320" y="5"/>
                  </a:lnTo>
                  <a:lnTo>
                    <a:pt x="312" y="3"/>
                  </a:lnTo>
                  <a:lnTo>
                    <a:pt x="304" y="2"/>
                  </a:lnTo>
                  <a:lnTo>
                    <a:pt x="295" y="1"/>
                  </a:lnTo>
                  <a:lnTo>
                    <a:pt x="285" y="0"/>
                  </a:lnTo>
                  <a:lnTo>
                    <a:pt x="276" y="0"/>
                  </a:lnTo>
                  <a:lnTo>
                    <a:pt x="79" y="0"/>
                  </a:lnTo>
                  <a:lnTo>
                    <a:pt x="39" y="194"/>
                  </a:lnTo>
                  <a:lnTo>
                    <a:pt x="0" y="387"/>
                  </a:lnTo>
                  <a:lnTo>
                    <a:pt x="118" y="387"/>
                  </a:lnTo>
                  <a:lnTo>
                    <a:pt x="177" y="94"/>
                  </a:lnTo>
                  <a:lnTo>
                    <a:pt x="254" y="94"/>
                  </a:lnTo>
                  <a:lnTo>
                    <a:pt x="258" y="94"/>
                  </a:lnTo>
                  <a:lnTo>
                    <a:pt x="262" y="95"/>
                  </a:lnTo>
                  <a:lnTo>
                    <a:pt x="266" y="96"/>
                  </a:lnTo>
                  <a:lnTo>
                    <a:pt x="269" y="97"/>
                  </a:lnTo>
                  <a:lnTo>
                    <a:pt x="272" y="99"/>
                  </a:lnTo>
                  <a:lnTo>
                    <a:pt x="274" y="101"/>
                  </a:lnTo>
                  <a:lnTo>
                    <a:pt x="276" y="104"/>
                  </a:lnTo>
                  <a:lnTo>
                    <a:pt x="278" y="106"/>
                  </a:lnTo>
                  <a:lnTo>
                    <a:pt x="280" y="109"/>
                  </a:lnTo>
                  <a:lnTo>
                    <a:pt x="281" y="112"/>
                  </a:lnTo>
                  <a:lnTo>
                    <a:pt x="282" y="114"/>
                  </a:lnTo>
                  <a:lnTo>
                    <a:pt x="283" y="117"/>
                  </a:lnTo>
                  <a:lnTo>
                    <a:pt x="284" y="122"/>
                  </a:lnTo>
                  <a:lnTo>
                    <a:pt x="284" y="127"/>
                  </a:lnTo>
                  <a:lnTo>
                    <a:pt x="284" y="131"/>
                  </a:lnTo>
                  <a:lnTo>
                    <a:pt x="284" y="135"/>
                  </a:lnTo>
                  <a:lnTo>
                    <a:pt x="283" y="139"/>
                  </a:lnTo>
                  <a:lnTo>
                    <a:pt x="282" y="144"/>
                  </a:lnTo>
                  <a:lnTo>
                    <a:pt x="280" y="148"/>
                  </a:lnTo>
                  <a:lnTo>
                    <a:pt x="277" y="152"/>
                  </a:lnTo>
                  <a:lnTo>
                    <a:pt x="275" y="155"/>
                  </a:lnTo>
                  <a:lnTo>
                    <a:pt x="271" y="159"/>
                  </a:lnTo>
                  <a:lnTo>
                    <a:pt x="270" y="161"/>
                  </a:lnTo>
                  <a:lnTo>
                    <a:pt x="268" y="162"/>
                  </a:lnTo>
                  <a:lnTo>
                    <a:pt x="264" y="165"/>
                  </a:lnTo>
                  <a:lnTo>
                    <a:pt x="262" y="167"/>
                  </a:lnTo>
                  <a:lnTo>
                    <a:pt x="259" y="168"/>
                  </a:lnTo>
                  <a:lnTo>
                    <a:pt x="254" y="170"/>
                  </a:lnTo>
                  <a:lnTo>
                    <a:pt x="248" y="172"/>
                  </a:lnTo>
                  <a:lnTo>
                    <a:pt x="241" y="173"/>
                  </a:lnTo>
                  <a:lnTo>
                    <a:pt x="238" y="174"/>
                  </a:lnTo>
                  <a:lnTo>
                    <a:pt x="234" y="174"/>
                  </a:lnTo>
                  <a:lnTo>
                    <a:pt x="231" y="174"/>
                  </a:lnTo>
                  <a:lnTo>
                    <a:pt x="227" y="175"/>
                  </a:lnTo>
                  <a:lnTo>
                    <a:pt x="162" y="175"/>
                  </a:lnTo>
                  <a:lnTo>
                    <a:pt x="235" y="387"/>
                  </a:lnTo>
                  <a:lnTo>
                    <a:pt x="361" y="387"/>
                  </a:lnTo>
                  <a:lnTo>
                    <a:pt x="298" y="2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9"/>
            <p:cNvSpPr>
              <a:spLocks noEditPoints="1"/>
            </p:cNvSpPr>
            <p:nvPr/>
          </p:nvSpPr>
          <p:spPr bwMode="auto">
            <a:xfrm>
              <a:off x="4275138" y="2284413"/>
              <a:ext cx="663575" cy="614362"/>
            </a:xfrm>
            <a:custGeom>
              <a:avLst/>
              <a:gdLst/>
              <a:ahLst/>
              <a:cxnLst>
                <a:cxn ang="0">
                  <a:pos x="283" y="241"/>
                </a:cxn>
                <a:cxn ang="0">
                  <a:pos x="203" y="241"/>
                </a:cxn>
                <a:cxn ang="0">
                  <a:pos x="265" y="129"/>
                </a:cxn>
                <a:cxn ang="0">
                  <a:pos x="283" y="241"/>
                </a:cxn>
                <a:cxn ang="0">
                  <a:pos x="125" y="387"/>
                </a:cxn>
                <a:cxn ang="0">
                  <a:pos x="159" y="325"/>
                </a:cxn>
                <a:cxn ang="0">
                  <a:pos x="295" y="325"/>
                </a:cxn>
                <a:cxn ang="0">
                  <a:pos x="305" y="387"/>
                </a:cxn>
                <a:cxn ang="0">
                  <a:pos x="418" y="387"/>
                </a:cxn>
                <a:cxn ang="0">
                  <a:pos x="381" y="194"/>
                </a:cxn>
                <a:cxn ang="0">
                  <a:pos x="345" y="0"/>
                </a:cxn>
                <a:cxn ang="0">
                  <a:pos x="231" y="0"/>
                </a:cxn>
                <a:cxn ang="0">
                  <a:pos x="115" y="194"/>
                </a:cxn>
                <a:cxn ang="0">
                  <a:pos x="0" y="387"/>
                </a:cxn>
                <a:cxn ang="0">
                  <a:pos x="125" y="387"/>
                </a:cxn>
              </a:cxnLst>
              <a:rect l="0" t="0" r="r" b="b"/>
              <a:pathLst>
                <a:path w="418" h="387">
                  <a:moveTo>
                    <a:pt x="283" y="241"/>
                  </a:moveTo>
                  <a:lnTo>
                    <a:pt x="203" y="241"/>
                  </a:lnTo>
                  <a:lnTo>
                    <a:pt x="265" y="129"/>
                  </a:lnTo>
                  <a:lnTo>
                    <a:pt x="283" y="241"/>
                  </a:lnTo>
                  <a:close/>
                  <a:moveTo>
                    <a:pt x="125" y="387"/>
                  </a:moveTo>
                  <a:lnTo>
                    <a:pt x="159" y="325"/>
                  </a:lnTo>
                  <a:lnTo>
                    <a:pt x="295" y="325"/>
                  </a:lnTo>
                  <a:lnTo>
                    <a:pt x="305" y="387"/>
                  </a:lnTo>
                  <a:lnTo>
                    <a:pt x="418" y="387"/>
                  </a:lnTo>
                  <a:lnTo>
                    <a:pt x="381" y="194"/>
                  </a:lnTo>
                  <a:lnTo>
                    <a:pt x="345" y="0"/>
                  </a:lnTo>
                  <a:lnTo>
                    <a:pt x="231" y="0"/>
                  </a:lnTo>
                  <a:lnTo>
                    <a:pt x="115" y="194"/>
                  </a:lnTo>
                  <a:lnTo>
                    <a:pt x="0" y="387"/>
                  </a:lnTo>
                  <a:lnTo>
                    <a:pt x="125" y="3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0"/>
            <p:cNvSpPr>
              <a:spLocks noEditPoints="1"/>
            </p:cNvSpPr>
            <p:nvPr/>
          </p:nvSpPr>
          <p:spPr bwMode="auto">
            <a:xfrm>
              <a:off x="1182688" y="2974975"/>
              <a:ext cx="620712" cy="612775"/>
            </a:xfrm>
            <a:custGeom>
              <a:avLst/>
              <a:gdLst/>
              <a:ahLst/>
              <a:cxnLst>
                <a:cxn ang="0">
                  <a:pos x="177" y="93"/>
                </a:cxn>
                <a:cxn ang="0">
                  <a:pos x="239" y="93"/>
                </a:cxn>
                <a:cxn ang="0">
                  <a:pos x="252" y="95"/>
                </a:cxn>
                <a:cxn ang="0">
                  <a:pos x="260" y="98"/>
                </a:cxn>
                <a:cxn ang="0">
                  <a:pos x="265" y="101"/>
                </a:cxn>
                <a:cxn ang="0">
                  <a:pos x="268" y="104"/>
                </a:cxn>
                <a:cxn ang="0">
                  <a:pos x="272" y="109"/>
                </a:cxn>
                <a:cxn ang="0">
                  <a:pos x="274" y="115"/>
                </a:cxn>
                <a:cxn ang="0">
                  <a:pos x="275" y="123"/>
                </a:cxn>
                <a:cxn ang="0">
                  <a:pos x="275" y="131"/>
                </a:cxn>
                <a:cxn ang="0">
                  <a:pos x="274" y="137"/>
                </a:cxn>
                <a:cxn ang="0">
                  <a:pos x="272" y="144"/>
                </a:cxn>
                <a:cxn ang="0">
                  <a:pos x="269" y="152"/>
                </a:cxn>
                <a:cxn ang="0">
                  <a:pos x="263" y="158"/>
                </a:cxn>
                <a:cxn ang="0">
                  <a:pos x="258" y="163"/>
                </a:cxn>
                <a:cxn ang="0">
                  <a:pos x="254" y="166"/>
                </a:cxn>
                <a:cxn ang="0">
                  <a:pos x="249" y="168"/>
                </a:cxn>
                <a:cxn ang="0">
                  <a:pos x="244" y="170"/>
                </a:cxn>
                <a:cxn ang="0">
                  <a:pos x="239" y="171"/>
                </a:cxn>
                <a:cxn ang="0">
                  <a:pos x="232" y="172"/>
                </a:cxn>
                <a:cxn ang="0">
                  <a:pos x="159" y="172"/>
                </a:cxn>
                <a:cxn ang="0">
                  <a:pos x="142" y="266"/>
                </a:cxn>
                <a:cxn ang="0">
                  <a:pos x="250" y="266"/>
                </a:cxn>
                <a:cxn ang="0">
                  <a:pos x="269" y="264"/>
                </a:cxn>
                <a:cxn ang="0">
                  <a:pos x="285" y="261"/>
                </a:cxn>
                <a:cxn ang="0">
                  <a:pos x="293" y="258"/>
                </a:cxn>
                <a:cxn ang="0">
                  <a:pos x="308" y="253"/>
                </a:cxn>
                <a:cxn ang="0">
                  <a:pos x="321" y="247"/>
                </a:cxn>
                <a:cxn ang="0">
                  <a:pos x="332" y="240"/>
                </a:cxn>
                <a:cxn ang="0">
                  <a:pos x="343" y="231"/>
                </a:cxn>
                <a:cxn ang="0">
                  <a:pos x="353" y="222"/>
                </a:cxn>
                <a:cxn ang="0">
                  <a:pos x="361" y="212"/>
                </a:cxn>
                <a:cxn ang="0">
                  <a:pos x="368" y="202"/>
                </a:cxn>
                <a:cxn ang="0">
                  <a:pos x="374" y="191"/>
                </a:cxn>
                <a:cxn ang="0">
                  <a:pos x="379" y="179"/>
                </a:cxn>
                <a:cxn ang="0">
                  <a:pos x="383" y="168"/>
                </a:cxn>
                <a:cxn ang="0">
                  <a:pos x="386" y="155"/>
                </a:cxn>
                <a:cxn ang="0">
                  <a:pos x="389" y="143"/>
                </a:cxn>
                <a:cxn ang="0">
                  <a:pos x="391" y="131"/>
                </a:cxn>
                <a:cxn ang="0">
                  <a:pos x="391" y="121"/>
                </a:cxn>
                <a:cxn ang="0">
                  <a:pos x="391" y="110"/>
                </a:cxn>
                <a:cxn ang="0">
                  <a:pos x="388" y="88"/>
                </a:cxn>
                <a:cxn ang="0">
                  <a:pos x="385" y="78"/>
                </a:cxn>
                <a:cxn ang="0">
                  <a:pos x="383" y="72"/>
                </a:cxn>
                <a:cxn ang="0">
                  <a:pos x="378" y="62"/>
                </a:cxn>
                <a:cxn ang="0">
                  <a:pos x="372" y="51"/>
                </a:cxn>
                <a:cxn ang="0">
                  <a:pos x="364" y="41"/>
                </a:cxn>
                <a:cxn ang="0">
                  <a:pos x="355" y="32"/>
                </a:cxn>
                <a:cxn ang="0">
                  <a:pos x="350" y="28"/>
                </a:cxn>
                <a:cxn ang="0">
                  <a:pos x="339" y="20"/>
                </a:cxn>
                <a:cxn ang="0">
                  <a:pos x="326" y="13"/>
                </a:cxn>
                <a:cxn ang="0">
                  <a:pos x="312" y="7"/>
                </a:cxn>
                <a:cxn ang="0">
                  <a:pos x="297" y="3"/>
                </a:cxn>
                <a:cxn ang="0">
                  <a:pos x="284" y="1"/>
                </a:cxn>
                <a:cxn ang="0">
                  <a:pos x="275" y="0"/>
                </a:cxn>
                <a:cxn ang="0">
                  <a:pos x="260" y="0"/>
                </a:cxn>
                <a:cxn ang="0">
                  <a:pos x="39" y="193"/>
                </a:cxn>
                <a:cxn ang="0">
                  <a:pos x="118" y="386"/>
                </a:cxn>
              </a:cxnLst>
              <a:rect l="0" t="0" r="r" b="b"/>
              <a:pathLst>
                <a:path w="391" h="386">
                  <a:moveTo>
                    <a:pt x="159" y="172"/>
                  </a:moveTo>
                  <a:lnTo>
                    <a:pt x="177" y="93"/>
                  </a:lnTo>
                  <a:lnTo>
                    <a:pt x="230" y="93"/>
                  </a:lnTo>
                  <a:lnTo>
                    <a:pt x="239" y="93"/>
                  </a:lnTo>
                  <a:lnTo>
                    <a:pt x="246" y="94"/>
                  </a:lnTo>
                  <a:lnTo>
                    <a:pt x="252" y="95"/>
                  </a:lnTo>
                  <a:lnTo>
                    <a:pt x="257" y="97"/>
                  </a:lnTo>
                  <a:lnTo>
                    <a:pt x="260" y="98"/>
                  </a:lnTo>
                  <a:lnTo>
                    <a:pt x="262" y="99"/>
                  </a:lnTo>
                  <a:lnTo>
                    <a:pt x="265" y="101"/>
                  </a:lnTo>
                  <a:lnTo>
                    <a:pt x="267" y="103"/>
                  </a:lnTo>
                  <a:lnTo>
                    <a:pt x="268" y="104"/>
                  </a:lnTo>
                  <a:lnTo>
                    <a:pt x="270" y="106"/>
                  </a:lnTo>
                  <a:lnTo>
                    <a:pt x="272" y="109"/>
                  </a:lnTo>
                  <a:lnTo>
                    <a:pt x="273" y="112"/>
                  </a:lnTo>
                  <a:lnTo>
                    <a:pt x="274" y="115"/>
                  </a:lnTo>
                  <a:lnTo>
                    <a:pt x="274" y="118"/>
                  </a:lnTo>
                  <a:lnTo>
                    <a:pt x="275" y="123"/>
                  </a:lnTo>
                  <a:lnTo>
                    <a:pt x="275" y="128"/>
                  </a:lnTo>
                  <a:lnTo>
                    <a:pt x="275" y="131"/>
                  </a:lnTo>
                  <a:lnTo>
                    <a:pt x="275" y="134"/>
                  </a:lnTo>
                  <a:lnTo>
                    <a:pt x="274" y="137"/>
                  </a:lnTo>
                  <a:lnTo>
                    <a:pt x="273" y="140"/>
                  </a:lnTo>
                  <a:lnTo>
                    <a:pt x="272" y="144"/>
                  </a:lnTo>
                  <a:lnTo>
                    <a:pt x="270" y="148"/>
                  </a:lnTo>
                  <a:lnTo>
                    <a:pt x="269" y="152"/>
                  </a:lnTo>
                  <a:lnTo>
                    <a:pt x="266" y="155"/>
                  </a:lnTo>
                  <a:lnTo>
                    <a:pt x="263" y="158"/>
                  </a:lnTo>
                  <a:lnTo>
                    <a:pt x="260" y="162"/>
                  </a:lnTo>
                  <a:lnTo>
                    <a:pt x="258" y="163"/>
                  </a:lnTo>
                  <a:lnTo>
                    <a:pt x="256" y="164"/>
                  </a:lnTo>
                  <a:lnTo>
                    <a:pt x="254" y="166"/>
                  </a:lnTo>
                  <a:lnTo>
                    <a:pt x="252" y="167"/>
                  </a:lnTo>
                  <a:lnTo>
                    <a:pt x="249" y="168"/>
                  </a:lnTo>
                  <a:lnTo>
                    <a:pt x="247" y="169"/>
                  </a:lnTo>
                  <a:lnTo>
                    <a:pt x="244" y="170"/>
                  </a:lnTo>
                  <a:lnTo>
                    <a:pt x="241" y="170"/>
                  </a:lnTo>
                  <a:lnTo>
                    <a:pt x="239" y="171"/>
                  </a:lnTo>
                  <a:lnTo>
                    <a:pt x="235" y="171"/>
                  </a:lnTo>
                  <a:lnTo>
                    <a:pt x="232" y="172"/>
                  </a:lnTo>
                  <a:lnTo>
                    <a:pt x="229" y="172"/>
                  </a:lnTo>
                  <a:lnTo>
                    <a:pt x="159" y="172"/>
                  </a:lnTo>
                  <a:close/>
                  <a:moveTo>
                    <a:pt x="118" y="386"/>
                  </a:moveTo>
                  <a:lnTo>
                    <a:pt x="142" y="266"/>
                  </a:lnTo>
                  <a:lnTo>
                    <a:pt x="241" y="266"/>
                  </a:lnTo>
                  <a:lnTo>
                    <a:pt x="250" y="266"/>
                  </a:lnTo>
                  <a:lnTo>
                    <a:pt x="260" y="265"/>
                  </a:lnTo>
                  <a:lnTo>
                    <a:pt x="269" y="264"/>
                  </a:lnTo>
                  <a:lnTo>
                    <a:pt x="277" y="262"/>
                  </a:lnTo>
                  <a:lnTo>
                    <a:pt x="285" y="261"/>
                  </a:lnTo>
                  <a:lnTo>
                    <a:pt x="290" y="260"/>
                  </a:lnTo>
                  <a:lnTo>
                    <a:pt x="293" y="258"/>
                  </a:lnTo>
                  <a:lnTo>
                    <a:pt x="301" y="256"/>
                  </a:lnTo>
                  <a:lnTo>
                    <a:pt x="308" y="253"/>
                  </a:lnTo>
                  <a:lnTo>
                    <a:pt x="314" y="250"/>
                  </a:lnTo>
                  <a:lnTo>
                    <a:pt x="321" y="247"/>
                  </a:lnTo>
                  <a:lnTo>
                    <a:pt x="327" y="244"/>
                  </a:lnTo>
                  <a:lnTo>
                    <a:pt x="332" y="240"/>
                  </a:lnTo>
                  <a:lnTo>
                    <a:pt x="338" y="236"/>
                  </a:lnTo>
                  <a:lnTo>
                    <a:pt x="343" y="231"/>
                  </a:lnTo>
                  <a:lnTo>
                    <a:pt x="348" y="227"/>
                  </a:lnTo>
                  <a:lnTo>
                    <a:pt x="353" y="222"/>
                  </a:lnTo>
                  <a:lnTo>
                    <a:pt x="357" y="218"/>
                  </a:lnTo>
                  <a:lnTo>
                    <a:pt x="361" y="212"/>
                  </a:lnTo>
                  <a:lnTo>
                    <a:pt x="364" y="208"/>
                  </a:lnTo>
                  <a:lnTo>
                    <a:pt x="368" y="202"/>
                  </a:lnTo>
                  <a:lnTo>
                    <a:pt x="371" y="197"/>
                  </a:lnTo>
                  <a:lnTo>
                    <a:pt x="374" y="191"/>
                  </a:lnTo>
                  <a:lnTo>
                    <a:pt x="376" y="186"/>
                  </a:lnTo>
                  <a:lnTo>
                    <a:pt x="379" y="179"/>
                  </a:lnTo>
                  <a:lnTo>
                    <a:pt x="381" y="174"/>
                  </a:lnTo>
                  <a:lnTo>
                    <a:pt x="383" y="168"/>
                  </a:lnTo>
                  <a:lnTo>
                    <a:pt x="385" y="162"/>
                  </a:lnTo>
                  <a:lnTo>
                    <a:pt x="386" y="155"/>
                  </a:lnTo>
                  <a:lnTo>
                    <a:pt x="388" y="149"/>
                  </a:lnTo>
                  <a:lnTo>
                    <a:pt x="389" y="143"/>
                  </a:lnTo>
                  <a:lnTo>
                    <a:pt x="390" y="137"/>
                  </a:lnTo>
                  <a:lnTo>
                    <a:pt x="391" y="131"/>
                  </a:lnTo>
                  <a:lnTo>
                    <a:pt x="391" y="126"/>
                  </a:lnTo>
                  <a:lnTo>
                    <a:pt x="391" y="121"/>
                  </a:lnTo>
                  <a:lnTo>
                    <a:pt x="391" y="116"/>
                  </a:lnTo>
                  <a:lnTo>
                    <a:pt x="391" y="110"/>
                  </a:lnTo>
                  <a:lnTo>
                    <a:pt x="390" y="100"/>
                  </a:lnTo>
                  <a:lnTo>
                    <a:pt x="388" y="88"/>
                  </a:lnTo>
                  <a:lnTo>
                    <a:pt x="387" y="83"/>
                  </a:lnTo>
                  <a:lnTo>
                    <a:pt x="385" y="78"/>
                  </a:lnTo>
                  <a:lnTo>
                    <a:pt x="384" y="75"/>
                  </a:lnTo>
                  <a:lnTo>
                    <a:pt x="383" y="72"/>
                  </a:lnTo>
                  <a:lnTo>
                    <a:pt x="381" y="67"/>
                  </a:lnTo>
                  <a:lnTo>
                    <a:pt x="378" y="62"/>
                  </a:lnTo>
                  <a:lnTo>
                    <a:pt x="375" y="56"/>
                  </a:lnTo>
                  <a:lnTo>
                    <a:pt x="372" y="51"/>
                  </a:lnTo>
                  <a:lnTo>
                    <a:pt x="368" y="46"/>
                  </a:lnTo>
                  <a:lnTo>
                    <a:pt x="364" y="41"/>
                  </a:lnTo>
                  <a:lnTo>
                    <a:pt x="360" y="37"/>
                  </a:lnTo>
                  <a:lnTo>
                    <a:pt x="355" y="32"/>
                  </a:lnTo>
                  <a:lnTo>
                    <a:pt x="353" y="30"/>
                  </a:lnTo>
                  <a:lnTo>
                    <a:pt x="350" y="28"/>
                  </a:lnTo>
                  <a:lnTo>
                    <a:pt x="345" y="23"/>
                  </a:lnTo>
                  <a:lnTo>
                    <a:pt x="339" y="20"/>
                  </a:lnTo>
                  <a:lnTo>
                    <a:pt x="333" y="16"/>
                  </a:lnTo>
                  <a:lnTo>
                    <a:pt x="326" y="13"/>
                  </a:lnTo>
                  <a:lnTo>
                    <a:pt x="320" y="10"/>
                  </a:lnTo>
                  <a:lnTo>
                    <a:pt x="312" y="7"/>
                  </a:lnTo>
                  <a:lnTo>
                    <a:pt x="305" y="5"/>
                  </a:lnTo>
                  <a:lnTo>
                    <a:pt x="297" y="3"/>
                  </a:lnTo>
                  <a:lnTo>
                    <a:pt x="288" y="2"/>
                  </a:lnTo>
                  <a:lnTo>
                    <a:pt x="284" y="1"/>
                  </a:lnTo>
                  <a:lnTo>
                    <a:pt x="279" y="1"/>
                  </a:lnTo>
                  <a:lnTo>
                    <a:pt x="275" y="0"/>
                  </a:lnTo>
                  <a:lnTo>
                    <a:pt x="270" y="0"/>
                  </a:lnTo>
                  <a:lnTo>
                    <a:pt x="260" y="0"/>
                  </a:lnTo>
                  <a:lnTo>
                    <a:pt x="78" y="0"/>
                  </a:lnTo>
                  <a:lnTo>
                    <a:pt x="39" y="193"/>
                  </a:lnTo>
                  <a:lnTo>
                    <a:pt x="0" y="386"/>
                  </a:lnTo>
                  <a:lnTo>
                    <a:pt x="118" y="3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1"/>
            <p:cNvSpPr>
              <a:spLocks noEditPoints="1"/>
            </p:cNvSpPr>
            <p:nvPr/>
          </p:nvSpPr>
          <p:spPr bwMode="auto">
            <a:xfrm>
              <a:off x="2351088" y="2954338"/>
              <a:ext cx="635000" cy="647700"/>
            </a:xfrm>
            <a:custGeom>
              <a:avLst/>
              <a:gdLst/>
              <a:ahLst/>
              <a:cxnLst>
                <a:cxn ang="0">
                  <a:pos x="239" y="94"/>
                </a:cxn>
                <a:cxn ang="0">
                  <a:pos x="256" y="103"/>
                </a:cxn>
                <a:cxn ang="0">
                  <a:pos x="269" y="118"/>
                </a:cxn>
                <a:cxn ang="0">
                  <a:pos x="279" y="150"/>
                </a:cxn>
                <a:cxn ang="0">
                  <a:pos x="278" y="189"/>
                </a:cxn>
                <a:cxn ang="0">
                  <a:pos x="268" y="235"/>
                </a:cxn>
                <a:cxn ang="0">
                  <a:pos x="252" y="271"/>
                </a:cxn>
                <a:cxn ang="0">
                  <a:pos x="238" y="290"/>
                </a:cxn>
                <a:cxn ang="0">
                  <a:pos x="220" y="305"/>
                </a:cxn>
                <a:cxn ang="0">
                  <a:pos x="199" y="313"/>
                </a:cxn>
                <a:cxn ang="0">
                  <a:pos x="176" y="315"/>
                </a:cxn>
                <a:cxn ang="0">
                  <a:pos x="155" y="309"/>
                </a:cxn>
                <a:cxn ang="0">
                  <a:pos x="139" y="297"/>
                </a:cxn>
                <a:cxn ang="0">
                  <a:pos x="128" y="280"/>
                </a:cxn>
                <a:cxn ang="0">
                  <a:pos x="123" y="258"/>
                </a:cxn>
                <a:cxn ang="0">
                  <a:pos x="122" y="233"/>
                </a:cxn>
                <a:cxn ang="0">
                  <a:pos x="128" y="191"/>
                </a:cxn>
                <a:cxn ang="0">
                  <a:pos x="141" y="154"/>
                </a:cxn>
                <a:cxn ang="0">
                  <a:pos x="157" y="124"/>
                </a:cxn>
                <a:cxn ang="0">
                  <a:pos x="174" y="108"/>
                </a:cxn>
                <a:cxn ang="0">
                  <a:pos x="195" y="96"/>
                </a:cxn>
                <a:cxn ang="0">
                  <a:pos x="215" y="92"/>
                </a:cxn>
                <a:cxn ang="0">
                  <a:pos x="209" y="1"/>
                </a:cxn>
                <a:cxn ang="0">
                  <a:pos x="166" y="7"/>
                </a:cxn>
                <a:cxn ang="0">
                  <a:pos x="124" y="22"/>
                </a:cxn>
                <a:cxn ang="0">
                  <a:pos x="98" y="37"/>
                </a:cxn>
                <a:cxn ang="0">
                  <a:pos x="68" y="62"/>
                </a:cxn>
                <a:cxn ang="0">
                  <a:pos x="37" y="102"/>
                </a:cxn>
                <a:cxn ang="0">
                  <a:pos x="15" y="150"/>
                </a:cxn>
                <a:cxn ang="0">
                  <a:pos x="2" y="205"/>
                </a:cxn>
                <a:cxn ang="0">
                  <a:pos x="1" y="263"/>
                </a:cxn>
                <a:cxn ang="0">
                  <a:pos x="7" y="294"/>
                </a:cxn>
                <a:cxn ang="0">
                  <a:pos x="21" y="329"/>
                </a:cxn>
                <a:cxn ang="0">
                  <a:pos x="45" y="360"/>
                </a:cxn>
                <a:cxn ang="0">
                  <a:pos x="62" y="374"/>
                </a:cxn>
                <a:cxn ang="0">
                  <a:pos x="92" y="392"/>
                </a:cxn>
                <a:cxn ang="0">
                  <a:pos x="137" y="405"/>
                </a:cxn>
                <a:cxn ang="0">
                  <a:pos x="185" y="408"/>
                </a:cxn>
                <a:cxn ang="0">
                  <a:pos x="235" y="400"/>
                </a:cxn>
                <a:cxn ang="0">
                  <a:pos x="281" y="382"/>
                </a:cxn>
                <a:cxn ang="0">
                  <a:pos x="314" y="361"/>
                </a:cxn>
                <a:cxn ang="0">
                  <a:pos x="349" y="325"/>
                </a:cxn>
                <a:cxn ang="0">
                  <a:pos x="376" y="280"/>
                </a:cxn>
                <a:cxn ang="0">
                  <a:pos x="391" y="238"/>
                </a:cxn>
                <a:cxn ang="0">
                  <a:pos x="398" y="203"/>
                </a:cxn>
                <a:cxn ang="0">
                  <a:pos x="399" y="157"/>
                </a:cxn>
                <a:cxn ang="0">
                  <a:pos x="392" y="113"/>
                </a:cxn>
                <a:cxn ang="0">
                  <a:pos x="380" y="84"/>
                </a:cxn>
                <a:cxn ang="0">
                  <a:pos x="363" y="58"/>
                </a:cxn>
                <a:cxn ang="0">
                  <a:pos x="345" y="39"/>
                </a:cxn>
                <a:cxn ang="0">
                  <a:pos x="313" y="18"/>
                </a:cxn>
                <a:cxn ang="0">
                  <a:pos x="284" y="8"/>
                </a:cxn>
                <a:cxn ang="0">
                  <a:pos x="238" y="1"/>
                </a:cxn>
              </a:cxnLst>
              <a:rect l="0" t="0" r="r" b="b"/>
              <a:pathLst>
                <a:path w="400" h="408">
                  <a:moveTo>
                    <a:pt x="220" y="92"/>
                  </a:moveTo>
                  <a:lnTo>
                    <a:pt x="226" y="92"/>
                  </a:lnTo>
                  <a:lnTo>
                    <a:pt x="230" y="93"/>
                  </a:lnTo>
                  <a:lnTo>
                    <a:pt x="234" y="93"/>
                  </a:lnTo>
                  <a:lnTo>
                    <a:pt x="239" y="94"/>
                  </a:lnTo>
                  <a:lnTo>
                    <a:pt x="243" y="95"/>
                  </a:lnTo>
                  <a:lnTo>
                    <a:pt x="247" y="97"/>
                  </a:lnTo>
                  <a:lnTo>
                    <a:pt x="250" y="99"/>
                  </a:lnTo>
                  <a:lnTo>
                    <a:pt x="253" y="101"/>
                  </a:lnTo>
                  <a:lnTo>
                    <a:pt x="256" y="103"/>
                  </a:lnTo>
                  <a:lnTo>
                    <a:pt x="259" y="106"/>
                  </a:lnTo>
                  <a:lnTo>
                    <a:pt x="262" y="109"/>
                  </a:lnTo>
                  <a:lnTo>
                    <a:pt x="264" y="111"/>
                  </a:lnTo>
                  <a:lnTo>
                    <a:pt x="267" y="115"/>
                  </a:lnTo>
                  <a:lnTo>
                    <a:pt x="269" y="118"/>
                  </a:lnTo>
                  <a:lnTo>
                    <a:pt x="270" y="122"/>
                  </a:lnTo>
                  <a:lnTo>
                    <a:pt x="272" y="126"/>
                  </a:lnTo>
                  <a:lnTo>
                    <a:pt x="275" y="133"/>
                  </a:lnTo>
                  <a:lnTo>
                    <a:pt x="277" y="142"/>
                  </a:lnTo>
                  <a:lnTo>
                    <a:pt x="279" y="150"/>
                  </a:lnTo>
                  <a:lnTo>
                    <a:pt x="279" y="155"/>
                  </a:lnTo>
                  <a:lnTo>
                    <a:pt x="280" y="159"/>
                  </a:lnTo>
                  <a:lnTo>
                    <a:pt x="280" y="169"/>
                  </a:lnTo>
                  <a:lnTo>
                    <a:pt x="279" y="179"/>
                  </a:lnTo>
                  <a:lnTo>
                    <a:pt x="278" y="189"/>
                  </a:lnTo>
                  <a:lnTo>
                    <a:pt x="277" y="199"/>
                  </a:lnTo>
                  <a:lnTo>
                    <a:pt x="275" y="211"/>
                  </a:lnTo>
                  <a:lnTo>
                    <a:pt x="271" y="224"/>
                  </a:lnTo>
                  <a:lnTo>
                    <a:pt x="270" y="229"/>
                  </a:lnTo>
                  <a:lnTo>
                    <a:pt x="268" y="235"/>
                  </a:lnTo>
                  <a:lnTo>
                    <a:pt x="264" y="246"/>
                  </a:lnTo>
                  <a:lnTo>
                    <a:pt x="262" y="251"/>
                  </a:lnTo>
                  <a:lnTo>
                    <a:pt x="260" y="257"/>
                  </a:lnTo>
                  <a:lnTo>
                    <a:pt x="254" y="266"/>
                  </a:lnTo>
                  <a:lnTo>
                    <a:pt x="252" y="271"/>
                  </a:lnTo>
                  <a:lnTo>
                    <a:pt x="249" y="275"/>
                  </a:lnTo>
                  <a:lnTo>
                    <a:pt x="247" y="279"/>
                  </a:lnTo>
                  <a:lnTo>
                    <a:pt x="244" y="283"/>
                  </a:lnTo>
                  <a:lnTo>
                    <a:pt x="240" y="287"/>
                  </a:lnTo>
                  <a:lnTo>
                    <a:pt x="238" y="290"/>
                  </a:lnTo>
                  <a:lnTo>
                    <a:pt x="234" y="294"/>
                  </a:lnTo>
                  <a:lnTo>
                    <a:pt x="231" y="297"/>
                  </a:lnTo>
                  <a:lnTo>
                    <a:pt x="227" y="300"/>
                  </a:lnTo>
                  <a:lnTo>
                    <a:pt x="224" y="302"/>
                  </a:lnTo>
                  <a:lnTo>
                    <a:pt x="220" y="305"/>
                  </a:lnTo>
                  <a:lnTo>
                    <a:pt x="216" y="307"/>
                  </a:lnTo>
                  <a:lnTo>
                    <a:pt x="212" y="309"/>
                  </a:lnTo>
                  <a:lnTo>
                    <a:pt x="208" y="311"/>
                  </a:lnTo>
                  <a:lnTo>
                    <a:pt x="204" y="312"/>
                  </a:lnTo>
                  <a:lnTo>
                    <a:pt x="199" y="313"/>
                  </a:lnTo>
                  <a:lnTo>
                    <a:pt x="195" y="314"/>
                  </a:lnTo>
                  <a:lnTo>
                    <a:pt x="191" y="315"/>
                  </a:lnTo>
                  <a:lnTo>
                    <a:pt x="186" y="315"/>
                  </a:lnTo>
                  <a:lnTo>
                    <a:pt x="181" y="315"/>
                  </a:lnTo>
                  <a:lnTo>
                    <a:pt x="176" y="315"/>
                  </a:lnTo>
                  <a:lnTo>
                    <a:pt x="171" y="314"/>
                  </a:lnTo>
                  <a:lnTo>
                    <a:pt x="167" y="313"/>
                  </a:lnTo>
                  <a:lnTo>
                    <a:pt x="162" y="312"/>
                  </a:lnTo>
                  <a:lnTo>
                    <a:pt x="158" y="311"/>
                  </a:lnTo>
                  <a:lnTo>
                    <a:pt x="155" y="309"/>
                  </a:lnTo>
                  <a:lnTo>
                    <a:pt x="151" y="307"/>
                  </a:lnTo>
                  <a:lnTo>
                    <a:pt x="148" y="305"/>
                  </a:lnTo>
                  <a:lnTo>
                    <a:pt x="145" y="303"/>
                  </a:lnTo>
                  <a:lnTo>
                    <a:pt x="141" y="300"/>
                  </a:lnTo>
                  <a:lnTo>
                    <a:pt x="139" y="297"/>
                  </a:lnTo>
                  <a:lnTo>
                    <a:pt x="136" y="294"/>
                  </a:lnTo>
                  <a:lnTo>
                    <a:pt x="134" y="291"/>
                  </a:lnTo>
                  <a:lnTo>
                    <a:pt x="132" y="288"/>
                  </a:lnTo>
                  <a:lnTo>
                    <a:pt x="130" y="284"/>
                  </a:lnTo>
                  <a:lnTo>
                    <a:pt x="128" y="280"/>
                  </a:lnTo>
                  <a:lnTo>
                    <a:pt x="127" y="276"/>
                  </a:lnTo>
                  <a:lnTo>
                    <a:pt x="126" y="272"/>
                  </a:lnTo>
                  <a:lnTo>
                    <a:pt x="125" y="267"/>
                  </a:lnTo>
                  <a:lnTo>
                    <a:pt x="124" y="263"/>
                  </a:lnTo>
                  <a:lnTo>
                    <a:pt x="123" y="258"/>
                  </a:lnTo>
                  <a:lnTo>
                    <a:pt x="123" y="254"/>
                  </a:lnTo>
                  <a:lnTo>
                    <a:pt x="122" y="249"/>
                  </a:lnTo>
                  <a:lnTo>
                    <a:pt x="122" y="244"/>
                  </a:lnTo>
                  <a:lnTo>
                    <a:pt x="122" y="239"/>
                  </a:lnTo>
                  <a:lnTo>
                    <a:pt x="122" y="233"/>
                  </a:lnTo>
                  <a:lnTo>
                    <a:pt x="123" y="228"/>
                  </a:lnTo>
                  <a:lnTo>
                    <a:pt x="123" y="223"/>
                  </a:lnTo>
                  <a:lnTo>
                    <a:pt x="125" y="212"/>
                  </a:lnTo>
                  <a:lnTo>
                    <a:pt x="127" y="200"/>
                  </a:lnTo>
                  <a:lnTo>
                    <a:pt x="128" y="191"/>
                  </a:lnTo>
                  <a:lnTo>
                    <a:pt x="131" y="182"/>
                  </a:lnTo>
                  <a:lnTo>
                    <a:pt x="134" y="172"/>
                  </a:lnTo>
                  <a:lnTo>
                    <a:pt x="135" y="167"/>
                  </a:lnTo>
                  <a:lnTo>
                    <a:pt x="137" y="163"/>
                  </a:lnTo>
                  <a:lnTo>
                    <a:pt x="141" y="154"/>
                  </a:lnTo>
                  <a:lnTo>
                    <a:pt x="145" y="145"/>
                  </a:lnTo>
                  <a:lnTo>
                    <a:pt x="147" y="141"/>
                  </a:lnTo>
                  <a:lnTo>
                    <a:pt x="149" y="136"/>
                  </a:lnTo>
                  <a:lnTo>
                    <a:pt x="155" y="128"/>
                  </a:lnTo>
                  <a:lnTo>
                    <a:pt x="157" y="124"/>
                  </a:lnTo>
                  <a:lnTo>
                    <a:pt x="160" y="120"/>
                  </a:lnTo>
                  <a:lnTo>
                    <a:pt x="163" y="117"/>
                  </a:lnTo>
                  <a:lnTo>
                    <a:pt x="167" y="114"/>
                  </a:lnTo>
                  <a:lnTo>
                    <a:pt x="170" y="110"/>
                  </a:lnTo>
                  <a:lnTo>
                    <a:pt x="174" y="108"/>
                  </a:lnTo>
                  <a:lnTo>
                    <a:pt x="177" y="105"/>
                  </a:lnTo>
                  <a:lnTo>
                    <a:pt x="182" y="102"/>
                  </a:lnTo>
                  <a:lnTo>
                    <a:pt x="186" y="100"/>
                  </a:lnTo>
                  <a:lnTo>
                    <a:pt x="190" y="98"/>
                  </a:lnTo>
                  <a:lnTo>
                    <a:pt x="195" y="96"/>
                  </a:lnTo>
                  <a:lnTo>
                    <a:pt x="197" y="95"/>
                  </a:lnTo>
                  <a:lnTo>
                    <a:pt x="199" y="95"/>
                  </a:lnTo>
                  <a:lnTo>
                    <a:pt x="205" y="93"/>
                  </a:lnTo>
                  <a:lnTo>
                    <a:pt x="210" y="93"/>
                  </a:lnTo>
                  <a:lnTo>
                    <a:pt x="215" y="92"/>
                  </a:lnTo>
                  <a:lnTo>
                    <a:pt x="220" y="92"/>
                  </a:lnTo>
                  <a:close/>
                  <a:moveTo>
                    <a:pt x="225" y="0"/>
                  </a:moveTo>
                  <a:lnTo>
                    <a:pt x="219" y="0"/>
                  </a:lnTo>
                  <a:lnTo>
                    <a:pt x="214" y="0"/>
                  </a:lnTo>
                  <a:lnTo>
                    <a:pt x="209" y="1"/>
                  </a:lnTo>
                  <a:lnTo>
                    <a:pt x="203" y="1"/>
                  </a:lnTo>
                  <a:lnTo>
                    <a:pt x="192" y="2"/>
                  </a:lnTo>
                  <a:lnTo>
                    <a:pt x="182" y="4"/>
                  </a:lnTo>
                  <a:lnTo>
                    <a:pt x="171" y="6"/>
                  </a:lnTo>
                  <a:lnTo>
                    <a:pt x="166" y="7"/>
                  </a:lnTo>
                  <a:lnTo>
                    <a:pt x="162" y="8"/>
                  </a:lnTo>
                  <a:lnTo>
                    <a:pt x="152" y="11"/>
                  </a:lnTo>
                  <a:lnTo>
                    <a:pt x="142" y="14"/>
                  </a:lnTo>
                  <a:lnTo>
                    <a:pt x="133" y="18"/>
                  </a:lnTo>
                  <a:lnTo>
                    <a:pt x="124" y="22"/>
                  </a:lnTo>
                  <a:lnTo>
                    <a:pt x="119" y="25"/>
                  </a:lnTo>
                  <a:lnTo>
                    <a:pt x="115" y="27"/>
                  </a:lnTo>
                  <a:lnTo>
                    <a:pt x="111" y="29"/>
                  </a:lnTo>
                  <a:lnTo>
                    <a:pt x="106" y="32"/>
                  </a:lnTo>
                  <a:lnTo>
                    <a:pt x="98" y="37"/>
                  </a:lnTo>
                  <a:lnTo>
                    <a:pt x="90" y="43"/>
                  </a:lnTo>
                  <a:lnTo>
                    <a:pt x="83" y="49"/>
                  </a:lnTo>
                  <a:lnTo>
                    <a:pt x="75" y="56"/>
                  </a:lnTo>
                  <a:lnTo>
                    <a:pt x="71" y="59"/>
                  </a:lnTo>
                  <a:lnTo>
                    <a:pt x="68" y="62"/>
                  </a:lnTo>
                  <a:lnTo>
                    <a:pt x="61" y="69"/>
                  </a:lnTo>
                  <a:lnTo>
                    <a:pt x="55" y="77"/>
                  </a:lnTo>
                  <a:lnTo>
                    <a:pt x="49" y="85"/>
                  </a:lnTo>
                  <a:lnTo>
                    <a:pt x="43" y="93"/>
                  </a:lnTo>
                  <a:lnTo>
                    <a:pt x="37" y="102"/>
                  </a:lnTo>
                  <a:lnTo>
                    <a:pt x="32" y="111"/>
                  </a:lnTo>
                  <a:lnTo>
                    <a:pt x="28" y="120"/>
                  </a:lnTo>
                  <a:lnTo>
                    <a:pt x="23" y="130"/>
                  </a:lnTo>
                  <a:lnTo>
                    <a:pt x="19" y="140"/>
                  </a:lnTo>
                  <a:lnTo>
                    <a:pt x="15" y="150"/>
                  </a:lnTo>
                  <a:lnTo>
                    <a:pt x="12" y="160"/>
                  </a:lnTo>
                  <a:lnTo>
                    <a:pt x="9" y="171"/>
                  </a:lnTo>
                  <a:lnTo>
                    <a:pt x="7" y="182"/>
                  </a:lnTo>
                  <a:lnTo>
                    <a:pt x="4" y="193"/>
                  </a:lnTo>
                  <a:lnTo>
                    <a:pt x="2" y="205"/>
                  </a:lnTo>
                  <a:lnTo>
                    <a:pt x="1" y="217"/>
                  </a:lnTo>
                  <a:lnTo>
                    <a:pt x="0" y="229"/>
                  </a:lnTo>
                  <a:lnTo>
                    <a:pt x="0" y="241"/>
                  </a:lnTo>
                  <a:lnTo>
                    <a:pt x="0" y="252"/>
                  </a:lnTo>
                  <a:lnTo>
                    <a:pt x="1" y="263"/>
                  </a:lnTo>
                  <a:lnTo>
                    <a:pt x="1" y="269"/>
                  </a:lnTo>
                  <a:lnTo>
                    <a:pt x="2" y="274"/>
                  </a:lnTo>
                  <a:lnTo>
                    <a:pt x="4" y="284"/>
                  </a:lnTo>
                  <a:lnTo>
                    <a:pt x="5" y="289"/>
                  </a:lnTo>
                  <a:lnTo>
                    <a:pt x="7" y="294"/>
                  </a:lnTo>
                  <a:lnTo>
                    <a:pt x="9" y="303"/>
                  </a:lnTo>
                  <a:lnTo>
                    <a:pt x="13" y="312"/>
                  </a:lnTo>
                  <a:lnTo>
                    <a:pt x="14" y="316"/>
                  </a:lnTo>
                  <a:lnTo>
                    <a:pt x="16" y="321"/>
                  </a:lnTo>
                  <a:lnTo>
                    <a:pt x="21" y="329"/>
                  </a:lnTo>
                  <a:lnTo>
                    <a:pt x="26" y="336"/>
                  </a:lnTo>
                  <a:lnTo>
                    <a:pt x="31" y="344"/>
                  </a:lnTo>
                  <a:lnTo>
                    <a:pt x="36" y="350"/>
                  </a:lnTo>
                  <a:lnTo>
                    <a:pt x="42" y="357"/>
                  </a:lnTo>
                  <a:lnTo>
                    <a:pt x="45" y="360"/>
                  </a:lnTo>
                  <a:lnTo>
                    <a:pt x="48" y="363"/>
                  </a:lnTo>
                  <a:lnTo>
                    <a:pt x="51" y="366"/>
                  </a:lnTo>
                  <a:lnTo>
                    <a:pt x="55" y="369"/>
                  </a:lnTo>
                  <a:lnTo>
                    <a:pt x="58" y="372"/>
                  </a:lnTo>
                  <a:lnTo>
                    <a:pt x="62" y="374"/>
                  </a:lnTo>
                  <a:lnTo>
                    <a:pt x="65" y="377"/>
                  </a:lnTo>
                  <a:lnTo>
                    <a:pt x="69" y="379"/>
                  </a:lnTo>
                  <a:lnTo>
                    <a:pt x="77" y="384"/>
                  </a:lnTo>
                  <a:lnTo>
                    <a:pt x="85" y="388"/>
                  </a:lnTo>
                  <a:lnTo>
                    <a:pt x="92" y="392"/>
                  </a:lnTo>
                  <a:lnTo>
                    <a:pt x="101" y="395"/>
                  </a:lnTo>
                  <a:lnTo>
                    <a:pt x="110" y="398"/>
                  </a:lnTo>
                  <a:lnTo>
                    <a:pt x="119" y="400"/>
                  </a:lnTo>
                  <a:lnTo>
                    <a:pt x="127" y="403"/>
                  </a:lnTo>
                  <a:lnTo>
                    <a:pt x="137" y="405"/>
                  </a:lnTo>
                  <a:lnTo>
                    <a:pt x="146" y="406"/>
                  </a:lnTo>
                  <a:lnTo>
                    <a:pt x="156" y="407"/>
                  </a:lnTo>
                  <a:lnTo>
                    <a:pt x="165" y="408"/>
                  </a:lnTo>
                  <a:lnTo>
                    <a:pt x="175" y="408"/>
                  </a:lnTo>
                  <a:lnTo>
                    <a:pt x="185" y="408"/>
                  </a:lnTo>
                  <a:lnTo>
                    <a:pt x="196" y="407"/>
                  </a:lnTo>
                  <a:lnTo>
                    <a:pt x="205" y="406"/>
                  </a:lnTo>
                  <a:lnTo>
                    <a:pt x="215" y="405"/>
                  </a:lnTo>
                  <a:lnTo>
                    <a:pt x="225" y="403"/>
                  </a:lnTo>
                  <a:lnTo>
                    <a:pt x="235" y="400"/>
                  </a:lnTo>
                  <a:lnTo>
                    <a:pt x="244" y="397"/>
                  </a:lnTo>
                  <a:lnTo>
                    <a:pt x="254" y="394"/>
                  </a:lnTo>
                  <a:lnTo>
                    <a:pt x="263" y="391"/>
                  </a:lnTo>
                  <a:lnTo>
                    <a:pt x="272" y="387"/>
                  </a:lnTo>
                  <a:lnTo>
                    <a:pt x="281" y="382"/>
                  </a:lnTo>
                  <a:lnTo>
                    <a:pt x="289" y="377"/>
                  </a:lnTo>
                  <a:lnTo>
                    <a:pt x="297" y="372"/>
                  </a:lnTo>
                  <a:lnTo>
                    <a:pt x="302" y="370"/>
                  </a:lnTo>
                  <a:lnTo>
                    <a:pt x="306" y="366"/>
                  </a:lnTo>
                  <a:lnTo>
                    <a:pt x="314" y="361"/>
                  </a:lnTo>
                  <a:lnTo>
                    <a:pt x="321" y="354"/>
                  </a:lnTo>
                  <a:lnTo>
                    <a:pt x="329" y="348"/>
                  </a:lnTo>
                  <a:lnTo>
                    <a:pt x="336" y="340"/>
                  </a:lnTo>
                  <a:lnTo>
                    <a:pt x="342" y="333"/>
                  </a:lnTo>
                  <a:lnTo>
                    <a:pt x="349" y="325"/>
                  </a:lnTo>
                  <a:lnTo>
                    <a:pt x="355" y="316"/>
                  </a:lnTo>
                  <a:lnTo>
                    <a:pt x="361" y="308"/>
                  </a:lnTo>
                  <a:lnTo>
                    <a:pt x="367" y="299"/>
                  </a:lnTo>
                  <a:lnTo>
                    <a:pt x="372" y="290"/>
                  </a:lnTo>
                  <a:lnTo>
                    <a:pt x="376" y="280"/>
                  </a:lnTo>
                  <a:lnTo>
                    <a:pt x="381" y="270"/>
                  </a:lnTo>
                  <a:lnTo>
                    <a:pt x="385" y="260"/>
                  </a:lnTo>
                  <a:lnTo>
                    <a:pt x="386" y="254"/>
                  </a:lnTo>
                  <a:lnTo>
                    <a:pt x="388" y="249"/>
                  </a:lnTo>
                  <a:lnTo>
                    <a:pt x="391" y="238"/>
                  </a:lnTo>
                  <a:lnTo>
                    <a:pt x="394" y="227"/>
                  </a:lnTo>
                  <a:lnTo>
                    <a:pt x="395" y="221"/>
                  </a:lnTo>
                  <a:lnTo>
                    <a:pt x="396" y="215"/>
                  </a:lnTo>
                  <a:lnTo>
                    <a:pt x="397" y="209"/>
                  </a:lnTo>
                  <a:lnTo>
                    <a:pt x="398" y="203"/>
                  </a:lnTo>
                  <a:lnTo>
                    <a:pt x="399" y="194"/>
                  </a:lnTo>
                  <a:lnTo>
                    <a:pt x="400" y="184"/>
                  </a:lnTo>
                  <a:lnTo>
                    <a:pt x="400" y="175"/>
                  </a:lnTo>
                  <a:lnTo>
                    <a:pt x="400" y="166"/>
                  </a:lnTo>
                  <a:lnTo>
                    <a:pt x="399" y="157"/>
                  </a:lnTo>
                  <a:lnTo>
                    <a:pt x="399" y="148"/>
                  </a:lnTo>
                  <a:lnTo>
                    <a:pt x="397" y="139"/>
                  </a:lnTo>
                  <a:lnTo>
                    <a:pt x="396" y="130"/>
                  </a:lnTo>
                  <a:lnTo>
                    <a:pt x="394" y="121"/>
                  </a:lnTo>
                  <a:lnTo>
                    <a:pt x="392" y="113"/>
                  </a:lnTo>
                  <a:lnTo>
                    <a:pt x="389" y="104"/>
                  </a:lnTo>
                  <a:lnTo>
                    <a:pt x="387" y="100"/>
                  </a:lnTo>
                  <a:lnTo>
                    <a:pt x="386" y="96"/>
                  </a:lnTo>
                  <a:lnTo>
                    <a:pt x="382" y="88"/>
                  </a:lnTo>
                  <a:lnTo>
                    <a:pt x="380" y="84"/>
                  </a:lnTo>
                  <a:lnTo>
                    <a:pt x="378" y="80"/>
                  </a:lnTo>
                  <a:lnTo>
                    <a:pt x="374" y="72"/>
                  </a:lnTo>
                  <a:lnTo>
                    <a:pt x="371" y="68"/>
                  </a:lnTo>
                  <a:lnTo>
                    <a:pt x="369" y="65"/>
                  </a:lnTo>
                  <a:lnTo>
                    <a:pt x="363" y="58"/>
                  </a:lnTo>
                  <a:lnTo>
                    <a:pt x="361" y="54"/>
                  </a:lnTo>
                  <a:lnTo>
                    <a:pt x="358" y="51"/>
                  </a:lnTo>
                  <a:lnTo>
                    <a:pt x="354" y="48"/>
                  </a:lnTo>
                  <a:lnTo>
                    <a:pt x="351" y="45"/>
                  </a:lnTo>
                  <a:lnTo>
                    <a:pt x="345" y="39"/>
                  </a:lnTo>
                  <a:lnTo>
                    <a:pt x="337" y="33"/>
                  </a:lnTo>
                  <a:lnTo>
                    <a:pt x="333" y="30"/>
                  </a:lnTo>
                  <a:lnTo>
                    <a:pt x="330" y="27"/>
                  </a:lnTo>
                  <a:lnTo>
                    <a:pt x="322" y="23"/>
                  </a:lnTo>
                  <a:lnTo>
                    <a:pt x="313" y="18"/>
                  </a:lnTo>
                  <a:lnTo>
                    <a:pt x="308" y="16"/>
                  </a:lnTo>
                  <a:lnTo>
                    <a:pt x="304" y="14"/>
                  </a:lnTo>
                  <a:lnTo>
                    <a:pt x="299" y="12"/>
                  </a:lnTo>
                  <a:lnTo>
                    <a:pt x="294" y="11"/>
                  </a:lnTo>
                  <a:lnTo>
                    <a:pt x="284" y="8"/>
                  </a:lnTo>
                  <a:lnTo>
                    <a:pt x="273" y="5"/>
                  </a:lnTo>
                  <a:lnTo>
                    <a:pt x="268" y="4"/>
                  </a:lnTo>
                  <a:lnTo>
                    <a:pt x="262" y="3"/>
                  </a:lnTo>
                  <a:lnTo>
                    <a:pt x="250" y="2"/>
                  </a:lnTo>
                  <a:lnTo>
                    <a:pt x="238" y="1"/>
                  </a:lnTo>
                  <a:lnTo>
                    <a:pt x="232" y="0"/>
                  </a:lnTo>
                  <a:lnTo>
                    <a:pt x="225"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2"/>
            <p:cNvSpPr>
              <a:spLocks noEditPoints="1"/>
            </p:cNvSpPr>
            <p:nvPr/>
          </p:nvSpPr>
          <p:spPr bwMode="auto">
            <a:xfrm>
              <a:off x="2949575" y="2974975"/>
              <a:ext cx="652462" cy="612775"/>
            </a:xfrm>
            <a:custGeom>
              <a:avLst/>
              <a:gdLst/>
              <a:ahLst/>
              <a:cxnLst>
                <a:cxn ang="0">
                  <a:pos x="236" y="90"/>
                </a:cxn>
                <a:cxn ang="0">
                  <a:pos x="251" y="92"/>
                </a:cxn>
                <a:cxn ang="0">
                  <a:pos x="263" y="96"/>
                </a:cxn>
                <a:cxn ang="0">
                  <a:pos x="273" y="103"/>
                </a:cxn>
                <a:cxn ang="0">
                  <a:pos x="281" y="112"/>
                </a:cxn>
                <a:cxn ang="0">
                  <a:pos x="286" y="121"/>
                </a:cxn>
                <a:cxn ang="0">
                  <a:pos x="289" y="129"/>
                </a:cxn>
                <a:cxn ang="0">
                  <a:pos x="292" y="145"/>
                </a:cxn>
                <a:cxn ang="0">
                  <a:pos x="292" y="163"/>
                </a:cxn>
                <a:cxn ang="0">
                  <a:pos x="288" y="191"/>
                </a:cxn>
                <a:cxn ang="0">
                  <a:pos x="282" y="214"/>
                </a:cxn>
                <a:cxn ang="0">
                  <a:pos x="275" y="233"/>
                </a:cxn>
                <a:cxn ang="0">
                  <a:pos x="267" y="249"/>
                </a:cxn>
                <a:cxn ang="0">
                  <a:pos x="258" y="261"/>
                </a:cxn>
                <a:cxn ang="0">
                  <a:pos x="252" y="268"/>
                </a:cxn>
                <a:cxn ang="0">
                  <a:pos x="240" y="276"/>
                </a:cxn>
                <a:cxn ang="0">
                  <a:pos x="228" y="282"/>
                </a:cxn>
                <a:cxn ang="0">
                  <a:pos x="210" y="287"/>
                </a:cxn>
                <a:cxn ang="0">
                  <a:pos x="179" y="290"/>
                </a:cxn>
                <a:cxn ang="0">
                  <a:pos x="179" y="90"/>
                </a:cxn>
                <a:cxn ang="0">
                  <a:pos x="183" y="386"/>
                </a:cxn>
                <a:cxn ang="0">
                  <a:pos x="206" y="384"/>
                </a:cxn>
                <a:cxn ang="0">
                  <a:pos x="233" y="380"/>
                </a:cxn>
                <a:cxn ang="0">
                  <a:pos x="252" y="376"/>
                </a:cxn>
                <a:cxn ang="0">
                  <a:pos x="275" y="368"/>
                </a:cxn>
                <a:cxn ang="0">
                  <a:pos x="304" y="355"/>
                </a:cxn>
                <a:cxn ang="0">
                  <a:pos x="322" y="344"/>
                </a:cxn>
                <a:cxn ang="0">
                  <a:pos x="333" y="335"/>
                </a:cxn>
                <a:cxn ang="0">
                  <a:pos x="349" y="319"/>
                </a:cxn>
                <a:cxn ang="0">
                  <a:pos x="360" y="306"/>
                </a:cxn>
                <a:cxn ang="0">
                  <a:pos x="370" y="292"/>
                </a:cxn>
                <a:cxn ang="0">
                  <a:pos x="381" y="271"/>
                </a:cxn>
                <a:cxn ang="0">
                  <a:pos x="397" y="233"/>
                </a:cxn>
                <a:cxn ang="0">
                  <a:pos x="405" y="200"/>
                </a:cxn>
                <a:cxn ang="0">
                  <a:pos x="410" y="169"/>
                </a:cxn>
                <a:cxn ang="0">
                  <a:pos x="410" y="139"/>
                </a:cxn>
                <a:cxn ang="0">
                  <a:pos x="408" y="120"/>
                </a:cxn>
                <a:cxn ang="0">
                  <a:pos x="405" y="101"/>
                </a:cxn>
                <a:cxn ang="0">
                  <a:pos x="397" y="80"/>
                </a:cxn>
                <a:cxn ang="0">
                  <a:pos x="391" y="68"/>
                </a:cxn>
                <a:cxn ang="0">
                  <a:pos x="384" y="57"/>
                </a:cxn>
                <a:cxn ang="0">
                  <a:pos x="375" y="47"/>
                </a:cxn>
                <a:cxn ang="0">
                  <a:pos x="366" y="37"/>
                </a:cxn>
                <a:cxn ang="0">
                  <a:pos x="346" y="23"/>
                </a:cxn>
                <a:cxn ang="0">
                  <a:pos x="329" y="14"/>
                </a:cxn>
                <a:cxn ang="0">
                  <a:pos x="309" y="7"/>
                </a:cxn>
                <a:cxn ang="0">
                  <a:pos x="286" y="3"/>
                </a:cxn>
                <a:cxn ang="0">
                  <a:pos x="254" y="0"/>
                </a:cxn>
                <a:cxn ang="0">
                  <a:pos x="39" y="193"/>
                </a:cxn>
              </a:cxnLst>
              <a:rect l="0" t="0" r="r" b="b"/>
              <a:pathLst>
                <a:path w="411" h="386">
                  <a:moveTo>
                    <a:pt x="179" y="90"/>
                  </a:moveTo>
                  <a:lnTo>
                    <a:pt x="230" y="90"/>
                  </a:lnTo>
                  <a:lnTo>
                    <a:pt x="236" y="90"/>
                  </a:lnTo>
                  <a:lnTo>
                    <a:pt x="241" y="90"/>
                  </a:lnTo>
                  <a:lnTo>
                    <a:pt x="246" y="91"/>
                  </a:lnTo>
                  <a:lnTo>
                    <a:pt x="251" y="92"/>
                  </a:lnTo>
                  <a:lnTo>
                    <a:pt x="255" y="93"/>
                  </a:lnTo>
                  <a:lnTo>
                    <a:pt x="259" y="95"/>
                  </a:lnTo>
                  <a:lnTo>
                    <a:pt x="263" y="96"/>
                  </a:lnTo>
                  <a:lnTo>
                    <a:pt x="267" y="98"/>
                  </a:lnTo>
                  <a:lnTo>
                    <a:pt x="270" y="101"/>
                  </a:lnTo>
                  <a:lnTo>
                    <a:pt x="273" y="103"/>
                  </a:lnTo>
                  <a:lnTo>
                    <a:pt x="276" y="106"/>
                  </a:lnTo>
                  <a:lnTo>
                    <a:pt x="278" y="109"/>
                  </a:lnTo>
                  <a:lnTo>
                    <a:pt x="281" y="112"/>
                  </a:lnTo>
                  <a:lnTo>
                    <a:pt x="283" y="115"/>
                  </a:lnTo>
                  <a:lnTo>
                    <a:pt x="285" y="118"/>
                  </a:lnTo>
                  <a:lnTo>
                    <a:pt x="286" y="121"/>
                  </a:lnTo>
                  <a:lnTo>
                    <a:pt x="287" y="123"/>
                  </a:lnTo>
                  <a:lnTo>
                    <a:pt x="288" y="125"/>
                  </a:lnTo>
                  <a:lnTo>
                    <a:pt x="289" y="129"/>
                  </a:lnTo>
                  <a:lnTo>
                    <a:pt x="290" y="133"/>
                  </a:lnTo>
                  <a:lnTo>
                    <a:pt x="291" y="137"/>
                  </a:lnTo>
                  <a:lnTo>
                    <a:pt x="292" y="145"/>
                  </a:lnTo>
                  <a:lnTo>
                    <a:pt x="292" y="154"/>
                  </a:lnTo>
                  <a:lnTo>
                    <a:pt x="292" y="158"/>
                  </a:lnTo>
                  <a:lnTo>
                    <a:pt x="292" y="163"/>
                  </a:lnTo>
                  <a:lnTo>
                    <a:pt x="291" y="172"/>
                  </a:lnTo>
                  <a:lnTo>
                    <a:pt x="290" y="182"/>
                  </a:lnTo>
                  <a:lnTo>
                    <a:pt x="288" y="191"/>
                  </a:lnTo>
                  <a:lnTo>
                    <a:pt x="286" y="199"/>
                  </a:lnTo>
                  <a:lnTo>
                    <a:pt x="284" y="207"/>
                  </a:lnTo>
                  <a:lnTo>
                    <a:pt x="282" y="214"/>
                  </a:lnTo>
                  <a:lnTo>
                    <a:pt x="280" y="220"/>
                  </a:lnTo>
                  <a:lnTo>
                    <a:pt x="277" y="227"/>
                  </a:lnTo>
                  <a:lnTo>
                    <a:pt x="275" y="233"/>
                  </a:lnTo>
                  <a:lnTo>
                    <a:pt x="273" y="238"/>
                  </a:lnTo>
                  <a:lnTo>
                    <a:pt x="270" y="244"/>
                  </a:lnTo>
                  <a:lnTo>
                    <a:pt x="267" y="249"/>
                  </a:lnTo>
                  <a:lnTo>
                    <a:pt x="264" y="253"/>
                  </a:lnTo>
                  <a:lnTo>
                    <a:pt x="261" y="257"/>
                  </a:lnTo>
                  <a:lnTo>
                    <a:pt x="258" y="261"/>
                  </a:lnTo>
                  <a:lnTo>
                    <a:pt x="256" y="263"/>
                  </a:lnTo>
                  <a:lnTo>
                    <a:pt x="255" y="265"/>
                  </a:lnTo>
                  <a:lnTo>
                    <a:pt x="252" y="268"/>
                  </a:lnTo>
                  <a:lnTo>
                    <a:pt x="248" y="271"/>
                  </a:lnTo>
                  <a:lnTo>
                    <a:pt x="244" y="274"/>
                  </a:lnTo>
                  <a:lnTo>
                    <a:pt x="240" y="276"/>
                  </a:lnTo>
                  <a:lnTo>
                    <a:pt x="237" y="278"/>
                  </a:lnTo>
                  <a:lnTo>
                    <a:pt x="232" y="280"/>
                  </a:lnTo>
                  <a:lnTo>
                    <a:pt x="228" y="282"/>
                  </a:lnTo>
                  <a:lnTo>
                    <a:pt x="220" y="285"/>
                  </a:lnTo>
                  <a:lnTo>
                    <a:pt x="215" y="286"/>
                  </a:lnTo>
                  <a:lnTo>
                    <a:pt x="210" y="287"/>
                  </a:lnTo>
                  <a:lnTo>
                    <a:pt x="201" y="289"/>
                  </a:lnTo>
                  <a:lnTo>
                    <a:pt x="190" y="290"/>
                  </a:lnTo>
                  <a:lnTo>
                    <a:pt x="179" y="290"/>
                  </a:lnTo>
                  <a:lnTo>
                    <a:pt x="167" y="290"/>
                  </a:lnTo>
                  <a:lnTo>
                    <a:pt x="139" y="290"/>
                  </a:lnTo>
                  <a:lnTo>
                    <a:pt x="179" y="90"/>
                  </a:lnTo>
                  <a:close/>
                  <a:moveTo>
                    <a:pt x="167" y="386"/>
                  </a:moveTo>
                  <a:lnTo>
                    <a:pt x="176" y="386"/>
                  </a:lnTo>
                  <a:lnTo>
                    <a:pt x="183" y="386"/>
                  </a:lnTo>
                  <a:lnTo>
                    <a:pt x="191" y="385"/>
                  </a:lnTo>
                  <a:lnTo>
                    <a:pt x="199" y="385"/>
                  </a:lnTo>
                  <a:lnTo>
                    <a:pt x="206" y="384"/>
                  </a:lnTo>
                  <a:lnTo>
                    <a:pt x="213" y="384"/>
                  </a:lnTo>
                  <a:lnTo>
                    <a:pt x="227" y="382"/>
                  </a:lnTo>
                  <a:lnTo>
                    <a:pt x="233" y="380"/>
                  </a:lnTo>
                  <a:lnTo>
                    <a:pt x="240" y="379"/>
                  </a:lnTo>
                  <a:lnTo>
                    <a:pt x="246" y="377"/>
                  </a:lnTo>
                  <a:lnTo>
                    <a:pt x="252" y="376"/>
                  </a:lnTo>
                  <a:lnTo>
                    <a:pt x="264" y="373"/>
                  </a:lnTo>
                  <a:lnTo>
                    <a:pt x="269" y="371"/>
                  </a:lnTo>
                  <a:lnTo>
                    <a:pt x="275" y="368"/>
                  </a:lnTo>
                  <a:lnTo>
                    <a:pt x="285" y="364"/>
                  </a:lnTo>
                  <a:lnTo>
                    <a:pt x="295" y="359"/>
                  </a:lnTo>
                  <a:lnTo>
                    <a:pt x="304" y="355"/>
                  </a:lnTo>
                  <a:lnTo>
                    <a:pt x="313" y="349"/>
                  </a:lnTo>
                  <a:lnTo>
                    <a:pt x="317" y="347"/>
                  </a:lnTo>
                  <a:lnTo>
                    <a:pt x="322" y="344"/>
                  </a:lnTo>
                  <a:lnTo>
                    <a:pt x="325" y="341"/>
                  </a:lnTo>
                  <a:lnTo>
                    <a:pt x="329" y="338"/>
                  </a:lnTo>
                  <a:lnTo>
                    <a:pt x="333" y="335"/>
                  </a:lnTo>
                  <a:lnTo>
                    <a:pt x="336" y="332"/>
                  </a:lnTo>
                  <a:lnTo>
                    <a:pt x="343" y="326"/>
                  </a:lnTo>
                  <a:lnTo>
                    <a:pt x="349" y="319"/>
                  </a:lnTo>
                  <a:lnTo>
                    <a:pt x="352" y="316"/>
                  </a:lnTo>
                  <a:lnTo>
                    <a:pt x="355" y="312"/>
                  </a:lnTo>
                  <a:lnTo>
                    <a:pt x="360" y="306"/>
                  </a:lnTo>
                  <a:lnTo>
                    <a:pt x="363" y="302"/>
                  </a:lnTo>
                  <a:lnTo>
                    <a:pt x="365" y="299"/>
                  </a:lnTo>
                  <a:lnTo>
                    <a:pt x="370" y="292"/>
                  </a:lnTo>
                  <a:lnTo>
                    <a:pt x="374" y="285"/>
                  </a:lnTo>
                  <a:lnTo>
                    <a:pt x="378" y="278"/>
                  </a:lnTo>
                  <a:lnTo>
                    <a:pt x="381" y="271"/>
                  </a:lnTo>
                  <a:lnTo>
                    <a:pt x="387" y="258"/>
                  </a:lnTo>
                  <a:lnTo>
                    <a:pt x="393" y="245"/>
                  </a:lnTo>
                  <a:lnTo>
                    <a:pt x="397" y="233"/>
                  </a:lnTo>
                  <a:lnTo>
                    <a:pt x="400" y="221"/>
                  </a:lnTo>
                  <a:lnTo>
                    <a:pt x="403" y="211"/>
                  </a:lnTo>
                  <a:lnTo>
                    <a:pt x="405" y="200"/>
                  </a:lnTo>
                  <a:lnTo>
                    <a:pt x="408" y="189"/>
                  </a:lnTo>
                  <a:lnTo>
                    <a:pt x="409" y="179"/>
                  </a:lnTo>
                  <a:lnTo>
                    <a:pt x="410" y="169"/>
                  </a:lnTo>
                  <a:lnTo>
                    <a:pt x="410" y="159"/>
                  </a:lnTo>
                  <a:lnTo>
                    <a:pt x="411" y="149"/>
                  </a:lnTo>
                  <a:lnTo>
                    <a:pt x="410" y="139"/>
                  </a:lnTo>
                  <a:lnTo>
                    <a:pt x="410" y="134"/>
                  </a:lnTo>
                  <a:lnTo>
                    <a:pt x="410" y="129"/>
                  </a:lnTo>
                  <a:lnTo>
                    <a:pt x="408" y="120"/>
                  </a:lnTo>
                  <a:lnTo>
                    <a:pt x="408" y="115"/>
                  </a:lnTo>
                  <a:lnTo>
                    <a:pt x="407" y="110"/>
                  </a:lnTo>
                  <a:lnTo>
                    <a:pt x="405" y="101"/>
                  </a:lnTo>
                  <a:lnTo>
                    <a:pt x="402" y="93"/>
                  </a:lnTo>
                  <a:lnTo>
                    <a:pt x="399" y="84"/>
                  </a:lnTo>
                  <a:lnTo>
                    <a:pt x="397" y="80"/>
                  </a:lnTo>
                  <a:lnTo>
                    <a:pt x="395" y="76"/>
                  </a:lnTo>
                  <a:lnTo>
                    <a:pt x="393" y="72"/>
                  </a:lnTo>
                  <a:lnTo>
                    <a:pt x="391" y="68"/>
                  </a:lnTo>
                  <a:lnTo>
                    <a:pt x="388" y="64"/>
                  </a:lnTo>
                  <a:lnTo>
                    <a:pt x="386" y="60"/>
                  </a:lnTo>
                  <a:lnTo>
                    <a:pt x="384" y="57"/>
                  </a:lnTo>
                  <a:lnTo>
                    <a:pt x="381" y="53"/>
                  </a:lnTo>
                  <a:lnTo>
                    <a:pt x="378" y="50"/>
                  </a:lnTo>
                  <a:lnTo>
                    <a:pt x="375" y="47"/>
                  </a:lnTo>
                  <a:lnTo>
                    <a:pt x="372" y="43"/>
                  </a:lnTo>
                  <a:lnTo>
                    <a:pt x="369" y="40"/>
                  </a:lnTo>
                  <a:lnTo>
                    <a:pt x="366" y="37"/>
                  </a:lnTo>
                  <a:lnTo>
                    <a:pt x="362" y="34"/>
                  </a:lnTo>
                  <a:lnTo>
                    <a:pt x="354" y="28"/>
                  </a:lnTo>
                  <a:lnTo>
                    <a:pt x="346" y="23"/>
                  </a:lnTo>
                  <a:lnTo>
                    <a:pt x="337" y="18"/>
                  </a:lnTo>
                  <a:lnTo>
                    <a:pt x="333" y="16"/>
                  </a:lnTo>
                  <a:lnTo>
                    <a:pt x="329" y="14"/>
                  </a:lnTo>
                  <a:lnTo>
                    <a:pt x="319" y="10"/>
                  </a:lnTo>
                  <a:lnTo>
                    <a:pt x="314" y="9"/>
                  </a:lnTo>
                  <a:lnTo>
                    <a:pt x="309" y="7"/>
                  </a:lnTo>
                  <a:lnTo>
                    <a:pt x="297" y="5"/>
                  </a:lnTo>
                  <a:lnTo>
                    <a:pt x="292" y="4"/>
                  </a:lnTo>
                  <a:lnTo>
                    <a:pt x="286" y="3"/>
                  </a:lnTo>
                  <a:lnTo>
                    <a:pt x="274" y="1"/>
                  </a:lnTo>
                  <a:lnTo>
                    <a:pt x="261" y="0"/>
                  </a:lnTo>
                  <a:lnTo>
                    <a:pt x="254" y="0"/>
                  </a:lnTo>
                  <a:lnTo>
                    <a:pt x="247" y="0"/>
                  </a:lnTo>
                  <a:lnTo>
                    <a:pt x="78" y="0"/>
                  </a:lnTo>
                  <a:lnTo>
                    <a:pt x="39" y="193"/>
                  </a:lnTo>
                  <a:lnTo>
                    <a:pt x="0" y="386"/>
                  </a:lnTo>
                  <a:lnTo>
                    <a:pt x="167" y="3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6" name="Date Placeholder 31"/>
          <p:cNvSpPr>
            <a:spLocks noGrp="1"/>
          </p:cNvSpPr>
          <p:nvPr>
            <p:ph type="dt" sz="half" idx="2"/>
          </p:nvPr>
        </p:nvSpPr>
        <p:spPr>
          <a:xfrm>
            <a:off x="1593089" y="4701461"/>
            <a:ext cx="151311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5321AA5-2F16-45C1-99C2-C831318476C5}" type="datetime3">
              <a:rPr lang="en-US" smtClean="0"/>
              <a:t>2 March 2022</a:t>
            </a:fld>
            <a:endParaRPr lang="en-US" dirty="0"/>
          </a:p>
        </p:txBody>
      </p:sp>
      <p:sp>
        <p:nvSpPr>
          <p:cNvPr id="37" name="Footer Placeholder 32"/>
          <p:cNvSpPr>
            <a:spLocks noGrp="1"/>
          </p:cNvSpPr>
          <p:nvPr>
            <p:ph type="ftr" sz="quarter" idx="3"/>
          </p:nvPr>
        </p:nvSpPr>
        <p:spPr>
          <a:xfrm>
            <a:off x="3124200" y="4701461"/>
            <a:ext cx="2895600" cy="365125"/>
          </a:xfrm>
          <a:prstGeom prst="rect">
            <a:avLst/>
          </a:prstGeom>
        </p:spPr>
        <p:txBody>
          <a:bodyPr vert="horz" lIns="91440" tIns="45720" rIns="91440" bIns="45720" rtlCol="0" anchor="ctr"/>
          <a:lstStyle>
            <a:lvl1pPr algn="ctr">
              <a:defRPr sz="900">
                <a:solidFill>
                  <a:srgbClr val="898989"/>
                </a:solidFill>
              </a:defRPr>
            </a:lvl1pPr>
          </a:lstStyle>
          <a:p>
            <a:r>
              <a:rPr lang="en-US"/>
              <a:t>Air Products Internal Use Only</a:t>
            </a:r>
            <a:endParaRPr lang="en-US" dirty="0"/>
          </a:p>
        </p:txBody>
      </p:sp>
      <p:sp>
        <p:nvSpPr>
          <p:cNvPr id="38" name="Slide Number Placeholder 33"/>
          <p:cNvSpPr>
            <a:spLocks noGrp="1"/>
          </p:cNvSpPr>
          <p:nvPr>
            <p:ph type="sldNum" sz="quarter" idx="4"/>
          </p:nvPr>
        </p:nvSpPr>
        <p:spPr>
          <a:xfrm>
            <a:off x="533401" y="4701461"/>
            <a:ext cx="1480455" cy="365125"/>
          </a:xfrm>
          <a:prstGeom prst="rect">
            <a:avLst/>
          </a:prstGeom>
        </p:spPr>
        <p:txBody>
          <a:bodyPr vert="horz" lIns="91440" tIns="45720" rIns="91440" bIns="45720" rtlCol="0" anchor="ctr"/>
          <a:lstStyle>
            <a:lvl1pPr algn="l">
              <a:defRPr sz="900">
                <a:solidFill>
                  <a:schemeClr val="tx1"/>
                </a:solidFill>
              </a:defRPr>
            </a:lvl1pPr>
          </a:lstStyle>
          <a:p>
            <a:fld id="{2BAC35C2-1D02-4A1E-977A-CC421E641CA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6" r:id="rId4"/>
    <p:sldLayoutId id="2147483651" r:id="rId5"/>
    <p:sldLayoutId id="2147483652" r:id="rId6"/>
    <p:sldLayoutId id="2147483654" r:id="rId7"/>
    <p:sldLayoutId id="2147483658" r:id="rId8"/>
    <p:sldLayoutId id="2147483655" r:id="rId9"/>
  </p:sldLayoutIdLst>
  <p:hf hdr="0"/>
  <p:txStyles>
    <p:titleStyle>
      <a:lvl1pPr algn="l" rtl="0" eaLnBrk="1" fontAlgn="base" hangingPunct="1">
        <a:lnSpc>
          <a:spcPct val="90000"/>
        </a:lnSpc>
        <a:spcBef>
          <a:spcPct val="0"/>
        </a:spcBef>
        <a:spcAft>
          <a:spcPct val="0"/>
        </a:spcAft>
        <a:defRPr sz="3400">
          <a:solidFill>
            <a:schemeClr val="tx2"/>
          </a:solidFill>
          <a:latin typeface="+mj-lt"/>
          <a:ea typeface="+mj-ea"/>
          <a:cs typeface="+mj-cs"/>
        </a:defRPr>
      </a:lvl1pPr>
      <a:lvl2pPr algn="l" rtl="0" eaLnBrk="1" fontAlgn="base" hangingPunct="1">
        <a:lnSpc>
          <a:spcPct val="90000"/>
        </a:lnSpc>
        <a:spcBef>
          <a:spcPct val="0"/>
        </a:spcBef>
        <a:spcAft>
          <a:spcPct val="0"/>
        </a:spcAft>
        <a:defRPr sz="3400">
          <a:solidFill>
            <a:schemeClr val="tx2"/>
          </a:solidFill>
          <a:latin typeface="Verdana" pitchFamily="-96" charset="0"/>
          <a:ea typeface="ＭＳ Ｐゴシック" pitchFamily="28" charset="-128"/>
        </a:defRPr>
      </a:lvl2pPr>
      <a:lvl3pPr algn="l" rtl="0" eaLnBrk="1" fontAlgn="base" hangingPunct="1">
        <a:lnSpc>
          <a:spcPct val="90000"/>
        </a:lnSpc>
        <a:spcBef>
          <a:spcPct val="0"/>
        </a:spcBef>
        <a:spcAft>
          <a:spcPct val="0"/>
        </a:spcAft>
        <a:defRPr sz="3400">
          <a:solidFill>
            <a:schemeClr val="tx2"/>
          </a:solidFill>
          <a:latin typeface="Verdana" pitchFamily="-96" charset="0"/>
          <a:ea typeface="ＭＳ Ｐゴシック" pitchFamily="28" charset="-128"/>
        </a:defRPr>
      </a:lvl3pPr>
      <a:lvl4pPr algn="l" rtl="0" eaLnBrk="1" fontAlgn="base" hangingPunct="1">
        <a:lnSpc>
          <a:spcPct val="90000"/>
        </a:lnSpc>
        <a:spcBef>
          <a:spcPct val="0"/>
        </a:spcBef>
        <a:spcAft>
          <a:spcPct val="0"/>
        </a:spcAft>
        <a:defRPr sz="3400">
          <a:solidFill>
            <a:schemeClr val="tx2"/>
          </a:solidFill>
          <a:latin typeface="Verdana" pitchFamily="-96" charset="0"/>
          <a:ea typeface="ＭＳ Ｐゴシック" pitchFamily="28" charset="-128"/>
        </a:defRPr>
      </a:lvl4pPr>
      <a:lvl5pPr algn="l" rtl="0" eaLnBrk="1" fontAlgn="base" hangingPunct="1">
        <a:lnSpc>
          <a:spcPct val="90000"/>
        </a:lnSpc>
        <a:spcBef>
          <a:spcPct val="0"/>
        </a:spcBef>
        <a:spcAft>
          <a:spcPct val="0"/>
        </a:spcAft>
        <a:defRPr sz="3400">
          <a:solidFill>
            <a:schemeClr val="tx2"/>
          </a:solidFill>
          <a:latin typeface="Verdana" pitchFamily="-96" charset="0"/>
          <a:ea typeface="ＭＳ Ｐゴシック" pitchFamily="28" charset="-128"/>
        </a:defRPr>
      </a:lvl5pPr>
      <a:lvl6pPr marL="457200" algn="l" rtl="0" eaLnBrk="1" fontAlgn="base" hangingPunct="1">
        <a:lnSpc>
          <a:spcPct val="90000"/>
        </a:lnSpc>
        <a:spcBef>
          <a:spcPct val="0"/>
        </a:spcBef>
        <a:spcAft>
          <a:spcPct val="0"/>
        </a:spcAft>
        <a:defRPr sz="3400">
          <a:solidFill>
            <a:schemeClr val="tx2"/>
          </a:solidFill>
          <a:latin typeface="Verdana" pitchFamily="-96" charset="0"/>
          <a:ea typeface="ＭＳ Ｐゴシック" pitchFamily="28" charset="-128"/>
        </a:defRPr>
      </a:lvl6pPr>
      <a:lvl7pPr marL="914400" algn="l" rtl="0" eaLnBrk="1" fontAlgn="base" hangingPunct="1">
        <a:lnSpc>
          <a:spcPct val="90000"/>
        </a:lnSpc>
        <a:spcBef>
          <a:spcPct val="0"/>
        </a:spcBef>
        <a:spcAft>
          <a:spcPct val="0"/>
        </a:spcAft>
        <a:defRPr sz="3400">
          <a:solidFill>
            <a:schemeClr val="tx2"/>
          </a:solidFill>
          <a:latin typeface="Verdana" pitchFamily="-96" charset="0"/>
          <a:ea typeface="ＭＳ Ｐゴシック" pitchFamily="28" charset="-128"/>
        </a:defRPr>
      </a:lvl7pPr>
      <a:lvl8pPr marL="1371600" algn="l" rtl="0" eaLnBrk="1" fontAlgn="base" hangingPunct="1">
        <a:lnSpc>
          <a:spcPct val="90000"/>
        </a:lnSpc>
        <a:spcBef>
          <a:spcPct val="0"/>
        </a:spcBef>
        <a:spcAft>
          <a:spcPct val="0"/>
        </a:spcAft>
        <a:defRPr sz="3400">
          <a:solidFill>
            <a:schemeClr val="tx2"/>
          </a:solidFill>
          <a:latin typeface="Verdana" pitchFamily="-96" charset="0"/>
          <a:ea typeface="ＭＳ Ｐゴシック" pitchFamily="28" charset="-128"/>
        </a:defRPr>
      </a:lvl8pPr>
      <a:lvl9pPr marL="1828800" algn="l" rtl="0" eaLnBrk="1" fontAlgn="base" hangingPunct="1">
        <a:lnSpc>
          <a:spcPct val="90000"/>
        </a:lnSpc>
        <a:spcBef>
          <a:spcPct val="0"/>
        </a:spcBef>
        <a:spcAft>
          <a:spcPct val="0"/>
        </a:spcAft>
        <a:defRPr sz="3400">
          <a:solidFill>
            <a:schemeClr val="tx2"/>
          </a:solidFill>
          <a:latin typeface="Verdana" pitchFamily="-96" charset="0"/>
          <a:ea typeface="ＭＳ Ｐゴシック" pitchFamily="28" charset="-128"/>
        </a:defRPr>
      </a:lvl9pPr>
    </p:titleStyle>
    <p:bodyStyle>
      <a:lvl1pPr marL="225425" indent="-225425" algn="l" rtl="0" eaLnBrk="1" fontAlgn="base" hangingPunct="1">
        <a:spcBef>
          <a:spcPts val="1200"/>
        </a:spcBef>
        <a:spcAft>
          <a:spcPct val="0"/>
        </a:spcAft>
        <a:buChar char="•"/>
        <a:defRPr sz="2000">
          <a:solidFill>
            <a:schemeClr val="tx1"/>
          </a:solidFill>
          <a:latin typeface="+mn-lt"/>
          <a:ea typeface="+mn-ea"/>
          <a:cs typeface="+mn-cs"/>
        </a:defRPr>
      </a:lvl1pPr>
      <a:lvl2pPr marL="401638" indent="-174625" algn="l" rtl="0" eaLnBrk="1" fontAlgn="base" hangingPunct="1">
        <a:spcBef>
          <a:spcPts val="300"/>
        </a:spcBef>
        <a:spcAft>
          <a:spcPct val="0"/>
        </a:spcAft>
        <a:buChar char="-"/>
        <a:defRPr sz="2000">
          <a:solidFill>
            <a:schemeClr val="tx1"/>
          </a:solidFill>
          <a:latin typeface="+mn-lt"/>
          <a:ea typeface="+mn-ea"/>
        </a:defRPr>
      </a:lvl2pPr>
      <a:lvl3pPr marL="631825" indent="-228600" algn="l" rtl="0" eaLnBrk="1" fontAlgn="base" hangingPunct="1">
        <a:spcBef>
          <a:spcPts val="0"/>
        </a:spcBef>
        <a:spcAft>
          <a:spcPct val="0"/>
        </a:spcAft>
        <a:buChar char="•"/>
        <a:defRPr sz="2000">
          <a:solidFill>
            <a:schemeClr val="tx1"/>
          </a:solidFill>
          <a:latin typeface="+mn-lt"/>
          <a:ea typeface="+mn-ea"/>
        </a:defRPr>
      </a:lvl3pPr>
      <a:lvl4pPr marL="862013" indent="-228600" algn="l" rtl="0" eaLnBrk="1" fontAlgn="base" hangingPunct="1">
        <a:spcBef>
          <a:spcPts val="0"/>
        </a:spcBef>
        <a:spcAft>
          <a:spcPct val="0"/>
        </a:spcAft>
        <a:buChar char="-"/>
        <a:defRPr sz="2000">
          <a:solidFill>
            <a:schemeClr val="tx1"/>
          </a:solidFill>
          <a:latin typeface="+mn-lt"/>
          <a:ea typeface="+mn-ea"/>
        </a:defRPr>
      </a:lvl4pPr>
      <a:lvl5pPr marL="1098550" indent="-228600" algn="l" rtl="0" eaLnBrk="1" fontAlgn="base" hangingPunct="1">
        <a:spcBef>
          <a:spcPts val="0"/>
        </a:spcBef>
        <a:spcAft>
          <a:spcPct val="0"/>
        </a:spcAft>
        <a:buChar char="-"/>
        <a:defRPr sz="2000">
          <a:solidFill>
            <a:schemeClr val="tx1"/>
          </a:solidFill>
          <a:latin typeface="+mn-lt"/>
          <a:ea typeface="+mn-ea"/>
        </a:defRPr>
      </a:lvl5pPr>
      <a:lvl6pPr marL="1555750" indent="-228600" algn="l" rtl="0" eaLnBrk="1" fontAlgn="base" hangingPunct="1">
        <a:spcBef>
          <a:spcPct val="4000"/>
        </a:spcBef>
        <a:spcAft>
          <a:spcPct val="0"/>
        </a:spcAft>
        <a:buChar char="-"/>
        <a:defRPr>
          <a:solidFill>
            <a:schemeClr val="tx1"/>
          </a:solidFill>
          <a:latin typeface="+mn-lt"/>
          <a:ea typeface="+mn-ea"/>
        </a:defRPr>
      </a:lvl6pPr>
      <a:lvl7pPr marL="2012950" indent="-228600" algn="l" rtl="0" eaLnBrk="1" fontAlgn="base" hangingPunct="1">
        <a:spcBef>
          <a:spcPct val="4000"/>
        </a:spcBef>
        <a:spcAft>
          <a:spcPct val="0"/>
        </a:spcAft>
        <a:buChar char="-"/>
        <a:defRPr>
          <a:solidFill>
            <a:schemeClr val="tx1"/>
          </a:solidFill>
          <a:latin typeface="+mn-lt"/>
          <a:ea typeface="+mn-ea"/>
        </a:defRPr>
      </a:lvl7pPr>
      <a:lvl8pPr marL="2470150" indent="-228600" algn="l" rtl="0" eaLnBrk="1" fontAlgn="base" hangingPunct="1">
        <a:spcBef>
          <a:spcPct val="4000"/>
        </a:spcBef>
        <a:spcAft>
          <a:spcPct val="0"/>
        </a:spcAft>
        <a:buChar char="-"/>
        <a:defRPr>
          <a:solidFill>
            <a:schemeClr val="tx1"/>
          </a:solidFill>
          <a:latin typeface="+mn-lt"/>
          <a:ea typeface="+mn-ea"/>
        </a:defRPr>
      </a:lvl8pPr>
      <a:lvl9pPr marL="2927350" indent="-228600" algn="l" rtl="0" eaLnBrk="1" fontAlgn="base" hangingPunct="1">
        <a:spcBef>
          <a:spcPct val="4000"/>
        </a:spcBef>
        <a:spcAft>
          <a:spcPct val="0"/>
        </a:spcAft>
        <a:buChar char="-"/>
        <a:defRPr>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5E98027-5355-49F3-ADE4-2C4A1F1AE606}"/>
              </a:ext>
            </a:extLst>
          </p:cNvPr>
          <p:cNvSpPr>
            <a:spLocks noGrp="1"/>
          </p:cNvSpPr>
          <p:nvPr>
            <p:ph type="ctrTitle"/>
          </p:nvPr>
        </p:nvSpPr>
        <p:spPr>
          <a:xfrm>
            <a:off x="272964" y="449847"/>
            <a:ext cx="8598072" cy="1754014"/>
          </a:xfrm>
        </p:spPr>
        <p:txBody>
          <a:bodyPr/>
          <a:lstStyle/>
          <a:p>
            <a:r>
              <a:rPr lang="en-US" altLang="zh-CN" sz="4400" dirty="0"/>
              <a:t>Ventjet Dispersion Analysis for Jack Rabbit III Modeling Exercise</a:t>
            </a:r>
            <a:endParaRPr lang="zh-CN" altLang="en-US" sz="4400" dirty="0"/>
          </a:p>
        </p:txBody>
      </p:sp>
      <p:sp>
        <p:nvSpPr>
          <p:cNvPr id="4" name="日期占位符 3">
            <a:extLst>
              <a:ext uri="{FF2B5EF4-FFF2-40B4-BE49-F238E27FC236}">
                <a16:creationId xmlns:a16="http://schemas.microsoft.com/office/drawing/2014/main" id="{F350752E-8445-43B9-9188-490FE43E5C87}"/>
              </a:ext>
            </a:extLst>
          </p:cNvPr>
          <p:cNvSpPr>
            <a:spLocks noGrp="1"/>
          </p:cNvSpPr>
          <p:nvPr>
            <p:ph type="dt" sz="half" idx="10"/>
          </p:nvPr>
        </p:nvSpPr>
        <p:spPr/>
        <p:txBody>
          <a:bodyPr/>
          <a:lstStyle/>
          <a:p>
            <a:fld id="{30BC5849-0EAA-4106-9804-D949CBD7AEA9}" type="datetime3">
              <a:rPr lang="en-US" smtClean="0"/>
              <a:t>2 March 2022</a:t>
            </a:fld>
            <a:endParaRPr lang="en-US" dirty="0"/>
          </a:p>
        </p:txBody>
      </p:sp>
      <p:sp>
        <p:nvSpPr>
          <p:cNvPr id="5" name="灯片编号占位符 4">
            <a:extLst>
              <a:ext uri="{FF2B5EF4-FFF2-40B4-BE49-F238E27FC236}">
                <a16:creationId xmlns:a16="http://schemas.microsoft.com/office/drawing/2014/main" id="{BF03BB07-9345-4305-9471-B6FD94D0CAA6}"/>
              </a:ext>
            </a:extLst>
          </p:cNvPr>
          <p:cNvSpPr>
            <a:spLocks noGrp="1"/>
          </p:cNvSpPr>
          <p:nvPr>
            <p:ph type="sldNum" sz="quarter" idx="11"/>
          </p:nvPr>
        </p:nvSpPr>
        <p:spPr/>
        <p:txBody>
          <a:bodyPr/>
          <a:lstStyle/>
          <a:p>
            <a:fld id="{2BAC35C2-1D02-4A1E-977A-CC421E641CA3}" type="slidenum">
              <a:rPr lang="en-US" smtClean="0"/>
              <a:pPr/>
              <a:t>1</a:t>
            </a:fld>
            <a:endParaRPr lang="en-US" dirty="0"/>
          </a:p>
        </p:txBody>
      </p:sp>
      <p:sp>
        <p:nvSpPr>
          <p:cNvPr id="7" name="文本框 6">
            <a:extLst>
              <a:ext uri="{FF2B5EF4-FFF2-40B4-BE49-F238E27FC236}">
                <a16:creationId xmlns:a16="http://schemas.microsoft.com/office/drawing/2014/main" id="{E8826F68-21C4-445E-949A-E208E12747EF}"/>
              </a:ext>
            </a:extLst>
          </p:cNvPr>
          <p:cNvSpPr txBox="1"/>
          <p:nvPr/>
        </p:nvSpPr>
        <p:spPr>
          <a:xfrm>
            <a:off x="567656" y="4197507"/>
            <a:ext cx="1896870" cy="323165"/>
          </a:xfrm>
          <a:prstGeom prst="rect">
            <a:avLst/>
          </a:prstGeom>
          <a:noFill/>
        </p:spPr>
        <p:txBody>
          <a:bodyPr wrap="square" rtlCol="0">
            <a:spAutoFit/>
          </a:bodyPr>
          <a:lstStyle/>
          <a:p>
            <a:r>
              <a:rPr lang="en-US" altLang="zh-CN" sz="1500" dirty="0"/>
              <a:t>March 2022</a:t>
            </a:r>
            <a:endParaRPr lang="zh-CN" altLang="en-US" sz="1500" dirty="0"/>
          </a:p>
        </p:txBody>
      </p:sp>
      <p:sp>
        <p:nvSpPr>
          <p:cNvPr id="10" name="TextBox 9">
            <a:extLst>
              <a:ext uri="{FF2B5EF4-FFF2-40B4-BE49-F238E27FC236}">
                <a16:creationId xmlns:a16="http://schemas.microsoft.com/office/drawing/2014/main" id="{481B1BEB-114A-45C6-A39E-053017BA3D72}"/>
              </a:ext>
            </a:extLst>
          </p:cNvPr>
          <p:cNvSpPr txBox="1"/>
          <p:nvPr/>
        </p:nvSpPr>
        <p:spPr>
          <a:xfrm>
            <a:off x="470263" y="2571750"/>
            <a:ext cx="3454792" cy="553998"/>
          </a:xfrm>
          <a:prstGeom prst="rect">
            <a:avLst/>
          </a:prstGeom>
          <a:noFill/>
        </p:spPr>
        <p:txBody>
          <a:bodyPr wrap="none" rtlCol="0">
            <a:spAutoFit/>
          </a:bodyPr>
          <a:lstStyle/>
          <a:p>
            <a:r>
              <a:rPr lang="en-US" sz="1000" b="1" dirty="0"/>
              <a:t>Amy Shen, Derek Miller, Seshu Dharmavaram</a:t>
            </a:r>
          </a:p>
          <a:p>
            <a:r>
              <a:rPr lang="en-US" sz="1000" dirty="0"/>
              <a:t>EHS Central Process Safety</a:t>
            </a:r>
          </a:p>
          <a:p>
            <a:r>
              <a:rPr lang="en-US" sz="1000" dirty="0"/>
              <a:t>Air Products</a:t>
            </a:r>
          </a:p>
        </p:txBody>
      </p:sp>
    </p:spTree>
    <p:extLst>
      <p:ext uri="{BB962C8B-B14F-4D97-AF65-F5344CB8AC3E}">
        <p14:creationId xmlns:p14="http://schemas.microsoft.com/office/powerpoint/2010/main" val="3905734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4D165E-C247-4204-9631-07EABCFC3A53}"/>
              </a:ext>
            </a:extLst>
          </p:cNvPr>
          <p:cNvSpPr>
            <a:spLocks noGrp="1"/>
          </p:cNvSpPr>
          <p:nvPr>
            <p:ph type="title"/>
          </p:nvPr>
        </p:nvSpPr>
        <p:spPr>
          <a:xfrm>
            <a:off x="242973" y="182821"/>
            <a:ext cx="8183526" cy="646519"/>
          </a:xfrm>
        </p:spPr>
        <p:txBody>
          <a:bodyPr/>
          <a:lstStyle/>
          <a:p>
            <a:r>
              <a:rPr lang="en-US" altLang="zh-CN" dirty="0"/>
              <a:t>Overview of models</a:t>
            </a:r>
            <a:endParaRPr lang="zh-CN" altLang="en-US" dirty="0"/>
          </a:p>
        </p:txBody>
      </p:sp>
      <p:sp>
        <p:nvSpPr>
          <p:cNvPr id="3" name="内容占位符 2">
            <a:extLst>
              <a:ext uri="{FF2B5EF4-FFF2-40B4-BE49-F238E27FC236}">
                <a16:creationId xmlns:a16="http://schemas.microsoft.com/office/drawing/2014/main" id="{7AC87305-D764-42C2-BCD3-7EF7F9918DE9}"/>
              </a:ext>
            </a:extLst>
          </p:cNvPr>
          <p:cNvSpPr>
            <a:spLocks noGrp="1"/>
          </p:cNvSpPr>
          <p:nvPr>
            <p:ph idx="1"/>
          </p:nvPr>
        </p:nvSpPr>
        <p:spPr>
          <a:xfrm>
            <a:off x="469918" y="829339"/>
            <a:ext cx="8204163" cy="3782131"/>
          </a:xfrm>
        </p:spPr>
        <p:txBody>
          <a:bodyPr/>
          <a:lstStyle/>
          <a:p>
            <a:pPr>
              <a:spcBef>
                <a:spcPts val="600"/>
              </a:spcBef>
            </a:pPr>
            <a:r>
              <a:rPr lang="en-US" altLang="zh-CN" sz="1800" dirty="0">
                <a:latin typeface="Calibri" panose="020F0502020204030204" pitchFamily="34" charset="0"/>
                <a:cs typeface="Calibri" panose="020F0502020204030204" pitchFamily="34" charset="0"/>
              </a:rPr>
              <a:t>Ventjet is a new engineering model for atmospheric dispersion of various gases, including light gases, neutral gases, and heavy gases. It has been broadly validated against multiple measurements from wind tunnel and field experiments as well as CFD simulations.</a:t>
            </a:r>
          </a:p>
          <a:p>
            <a:pPr>
              <a:spcBef>
                <a:spcPts val="600"/>
              </a:spcBef>
            </a:pPr>
            <a:r>
              <a:rPr lang="en-US" altLang="zh-CN" sz="1800" dirty="0">
                <a:latin typeface="Calibri" panose="020F0502020204030204" pitchFamily="34" charset="0"/>
                <a:cs typeface="Calibri" panose="020F0502020204030204" pitchFamily="34" charset="0"/>
              </a:rPr>
              <a:t>According to the model inputs (pressure/temperature etc.), Spicer-Miller model (also called “APFlow”) is used to calculate the effective source conditions for high pressure ammonia releases. It is developed for prediction of two-phase flashing flow across openings and works well across a wide range of materials and conditions.</a:t>
            </a:r>
          </a:p>
          <a:p>
            <a:pPr>
              <a:spcBef>
                <a:spcPts val="600"/>
              </a:spcBef>
            </a:pPr>
            <a:r>
              <a:rPr lang="en-US" altLang="zh-CN" sz="1800" dirty="0">
                <a:latin typeface="Calibri" panose="020F0502020204030204" pitchFamily="34" charset="0"/>
                <a:cs typeface="Calibri" panose="020F0502020204030204" pitchFamily="34" charset="0"/>
              </a:rPr>
              <a:t>Early mixing of the two-phase aerosol  with air is calculated to determine the conditions at location where all the ammonia liquid becomes vapor by conservation of mass, momentum and enthalpy. The conditions can then be used in Ventjet for dispersion analysis.</a:t>
            </a:r>
            <a:endParaRPr lang="zh-CN" altLang="en-US" sz="1800" dirty="0"/>
          </a:p>
        </p:txBody>
      </p:sp>
      <p:sp>
        <p:nvSpPr>
          <p:cNvPr id="4" name="日期占位符 3">
            <a:extLst>
              <a:ext uri="{FF2B5EF4-FFF2-40B4-BE49-F238E27FC236}">
                <a16:creationId xmlns:a16="http://schemas.microsoft.com/office/drawing/2014/main" id="{408C61F6-0BC2-4A81-8B40-533B04D2E247}"/>
              </a:ext>
            </a:extLst>
          </p:cNvPr>
          <p:cNvSpPr>
            <a:spLocks noGrp="1"/>
          </p:cNvSpPr>
          <p:nvPr>
            <p:ph type="dt" sz="half" idx="10"/>
          </p:nvPr>
        </p:nvSpPr>
        <p:spPr/>
        <p:txBody>
          <a:bodyPr/>
          <a:lstStyle/>
          <a:p>
            <a:fld id="{A0DB87E2-2224-470B-BD24-72C4AF0A9786}" type="datetime3">
              <a:rPr lang="en-US" smtClean="0"/>
              <a:t>2 March 2022</a:t>
            </a:fld>
            <a:endParaRPr lang="en-US" dirty="0"/>
          </a:p>
        </p:txBody>
      </p:sp>
      <p:sp>
        <p:nvSpPr>
          <p:cNvPr id="5" name="灯片编号占位符 4">
            <a:extLst>
              <a:ext uri="{FF2B5EF4-FFF2-40B4-BE49-F238E27FC236}">
                <a16:creationId xmlns:a16="http://schemas.microsoft.com/office/drawing/2014/main" id="{FDC073CA-7D7F-4989-B8D6-BC6D13FFF65A}"/>
              </a:ext>
            </a:extLst>
          </p:cNvPr>
          <p:cNvSpPr>
            <a:spLocks noGrp="1"/>
          </p:cNvSpPr>
          <p:nvPr>
            <p:ph type="sldNum" sz="quarter" idx="11"/>
          </p:nvPr>
        </p:nvSpPr>
        <p:spPr/>
        <p:txBody>
          <a:bodyPr/>
          <a:lstStyle/>
          <a:p>
            <a:fld id="{2BAC35C2-1D02-4A1E-977A-CC421E641CA3}" type="slidenum">
              <a:rPr lang="en-US" smtClean="0"/>
              <a:pPr/>
              <a:t>2</a:t>
            </a:fld>
            <a:endParaRPr lang="en-US" dirty="0"/>
          </a:p>
        </p:txBody>
      </p:sp>
    </p:spTree>
    <p:extLst>
      <p:ext uri="{BB962C8B-B14F-4D97-AF65-F5344CB8AC3E}">
        <p14:creationId xmlns:p14="http://schemas.microsoft.com/office/powerpoint/2010/main" val="646125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DB7015-4414-4B18-AFDD-2D54835C1AC9}"/>
              </a:ext>
            </a:extLst>
          </p:cNvPr>
          <p:cNvSpPr>
            <a:spLocks noGrp="1"/>
          </p:cNvSpPr>
          <p:nvPr>
            <p:ph type="title"/>
          </p:nvPr>
        </p:nvSpPr>
        <p:spPr>
          <a:xfrm>
            <a:off x="55669" y="0"/>
            <a:ext cx="8183526" cy="633850"/>
          </a:xfrm>
        </p:spPr>
        <p:txBody>
          <a:bodyPr/>
          <a:lstStyle/>
          <a:p>
            <a:r>
              <a:rPr lang="en-US" altLang="zh-CN" sz="3200" dirty="0"/>
              <a:t>Effective source conditions </a:t>
            </a:r>
            <a:endParaRPr lang="zh-CN" altLang="en-US" sz="3200" dirty="0"/>
          </a:p>
        </p:txBody>
      </p:sp>
      <p:sp>
        <p:nvSpPr>
          <p:cNvPr id="4" name="日期占位符 3">
            <a:extLst>
              <a:ext uri="{FF2B5EF4-FFF2-40B4-BE49-F238E27FC236}">
                <a16:creationId xmlns:a16="http://schemas.microsoft.com/office/drawing/2014/main" id="{E3E12FB5-5D6D-45E0-9F3E-EE85F5C2FD97}"/>
              </a:ext>
            </a:extLst>
          </p:cNvPr>
          <p:cNvSpPr>
            <a:spLocks noGrp="1"/>
          </p:cNvSpPr>
          <p:nvPr>
            <p:ph type="dt" sz="half" idx="10"/>
          </p:nvPr>
        </p:nvSpPr>
        <p:spPr/>
        <p:txBody>
          <a:bodyPr/>
          <a:lstStyle/>
          <a:p>
            <a:fld id="{A0DB87E2-2224-470B-BD24-72C4AF0A9786}" type="datetime3">
              <a:rPr lang="en-US" smtClean="0"/>
              <a:t>2 March 2022</a:t>
            </a:fld>
            <a:endParaRPr lang="en-US" dirty="0"/>
          </a:p>
        </p:txBody>
      </p:sp>
      <p:sp>
        <p:nvSpPr>
          <p:cNvPr id="5" name="灯片编号占位符 4">
            <a:extLst>
              <a:ext uri="{FF2B5EF4-FFF2-40B4-BE49-F238E27FC236}">
                <a16:creationId xmlns:a16="http://schemas.microsoft.com/office/drawing/2014/main" id="{FB65DF3A-19F4-4BCD-BEE2-2BDBD092FDAA}"/>
              </a:ext>
            </a:extLst>
          </p:cNvPr>
          <p:cNvSpPr>
            <a:spLocks noGrp="1"/>
          </p:cNvSpPr>
          <p:nvPr>
            <p:ph type="sldNum" sz="quarter" idx="11"/>
          </p:nvPr>
        </p:nvSpPr>
        <p:spPr/>
        <p:txBody>
          <a:bodyPr/>
          <a:lstStyle/>
          <a:p>
            <a:fld id="{2BAC35C2-1D02-4A1E-977A-CC421E641CA3}" type="slidenum">
              <a:rPr lang="en-US" smtClean="0"/>
              <a:pPr/>
              <a:t>3</a:t>
            </a:fld>
            <a:endParaRPr lang="en-US" dirty="0"/>
          </a:p>
        </p:txBody>
      </p:sp>
      <p:sp>
        <p:nvSpPr>
          <p:cNvPr id="8" name="文本框 7">
            <a:extLst>
              <a:ext uri="{FF2B5EF4-FFF2-40B4-BE49-F238E27FC236}">
                <a16:creationId xmlns:a16="http://schemas.microsoft.com/office/drawing/2014/main" id="{14C33E7D-CD1D-451C-8C01-979FEFFDDC4D}"/>
              </a:ext>
            </a:extLst>
          </p:cNvPr>
          <p:cNvSpPr txBox="1"/>
          <p:nvPr/>
        </p:nvSpPr>
        <p:spPr>
          <a:xfrm>
            <a:off x="190773" y="715519"/>
            <a:ext cx="8421885" cy="646331"/>
          </a:xfrm>
          <a:prstGeom prst="rect">
            <a:avLst/>
          </a:prstGeom>
          <a:noFill/>
        </p:spPr>
        <p:txBody>
          <a:bodyPr wrap="square">
            <a:spAutoFit/>
          </a:bodyPr>
          <a:lstStyle/>
          <a:p>
            <a:pPr marL="342900" indent="-342900">
              <a:buFont typeface="Wingdings" panose="05000000000000000000" pitchFamily="2" charset="2"/>
              <a:buChar char="l"/>
            </a:pPr>
            <a:r>
              <a:rPr lang="en-US" altLang="zh-CN" sz="1800" dirty="0">
                <a:latin typeface="Calibri" panose="020F0502020204030204" pitchFamily="34" charset="0"/>
                <a:cs typeface="Calibri" panose="020F0502020204030204" pitchFamily="34" charset="0"/>
              </a:rPr>
              <a:t>Model input conditions from JRIII document Table 1 are input to APFlow to calculate the effective source conditions which are then used for further analysis</a:t>
            </a:r>
            <a:endParaRPr lang="zh-CN" altLang="en-US" sz="1800" dirty="0"/>
          </a:p>
        </p:txBody>
      </p:sp>
      <p:graphicFrame>
        <p:nvGraphicFramePr>
          <p:cNvPr id="9" name="表格 9">
            <a:extLst>
              <a:ext uri="{FF2B5EF4-FFF2-40B4-BE49-F238E27FC236}">
                <a16:creationId xmlns:a16="http://schemas.microsoft.com/office/drawing/2014/main" id="{F8E27468-4AD4-49D2-806C-EFC167142771}"/>
              </a:ext>
            </a:extLst>
          </p:cNvPr>
          <p:cNvGraphicFramePr>
            <a:graphicFrameLocks noGrp="1"/>
          </p:cNvGraphicFramePr>
          <p:nvPr>
            <p:extLst>
              <p:ext uri="{D42A27DB-BD31-4B8C-83A1-F6EECF244321}">
                <p14:modId xmlns:p14="http://schemas.microsoft.com/office/powerpoint/2010/main" val="1795544411"/>
              </p:ext>
            </p:extLst>
          </p:nvPr>
        </p:nvGraphicFramePr>
        <p:xfrm>
          <a:off x="360948" y="1443519"/>
          <a:ext cx="8506325" cy="2804160"/>
        </p:xfrm>
        <a:graphic>
          <a:graphicData uri="http://schemas.openxmlformats.org/drawingml/2006/table">
            <a:tbl>
              <a:tblPr firstRow="1" bandRow="1">
                <a:tableStyleId>{5C22544A-7EE6-4342-B048-85BDC9FD1C3A}</a:tableStyleId>
              </a:tblPr>
              <a:tblGrid>
                <a:gridCol w="1118936">
                  <a:extLst>
                    <a:ext uri="{9D8B030D-6E8A-4147-A177-3AD203B41FA5}">
                      <a16:colId xmlns:a16="http://schemas.microsoft.com/office/drawing/2014/main" val="2937882382"/>
                    </a:ext>
                  </a:extLst>
                </a:gridCol>
                <a:gridCol w="1311442">
                  <a:extLst>
                    <a:ext uri="{9D8B030D-6E8A-4147-A177-3AD203B41FA5}">
                      <a16:colId xmlns:a16="http://schemas.microsoft.com/office/drawing/2014/main" val="210221203"/>
                    </a:ext>
                  </a:extLst>
                </a:gridCol>
                <a:gridCol w="1039305">
                  <a:extLst>
                    <a:ext uri="{9D8B030D-6E8A-4147-A177-3AD203B41FA5}">
                      <a16:colId xmlns:a16="http://schemas.microsoft.com/office/drawing/2014/main" val="2508507568"/>
                    </a:ext>
                  </a:extLst>
                </a:gridCol>
                <a:gridCol w="1234664">
                  <a:extLst>
                    <a:ext uri="{9D8B030D-6E8A-4147-A177-3AD203B41FA5}">
                      <a16:colId xmlns:a16="http://schemas.microsoft.com/office/drawing/2014/main" val="86989033"/>
                    </a:ext>
                  </a:extLst>
                </a:gridCol>
                <a:gridCol w="1022684">
                  <a:extLst>
                    <a:ext uri="{9D8B030D-6E8A-4147-A177-3AD203B41FA5}">
                      <a16:colId xmlns:a16="http://schemas.microsoft.com/office/drawing/2014/main" val="2030465739"/>
                    </a:ext>
                  </a:extLst>
                </a:gridCol>
                <a:gridCol w="1311442">
                  <a:extLst>
                    <a:ext uri="{9D8B030D-6E8A-4147-A177-3AD203B41FA5}">
                      <a16:colId xmlns:a16="http://schemas.microsoft.com/office/drawing/2014/main" val="3698831737"/>
                    </a:ext>
                  </a:extLst>
                </a:gridCol>
                <a:gridCol w="1467852">
                  <a:extLst>
                    <a:ext uri="{9D8B030D-6E8A-4147-A177-3AD203B41FA5}">
                      <a16:colId xmlns:a16="http://schemas.microsoft.com/office/drawing/2014/main" val="3566377419"/>
                    </a:ext>
                  </a:extLst>
                </a:gridCol>
              </a:tblGrid>
              <a:tr h="370840">
                <a:tc>
                  <a:txBody>
                    <a:bodyPr/>
                    <a:lstStyle/>
                    <a:p>
                      <a:r>
                        <a:rPr lang="en-US" altLang="zh-CN" sz="1600" dirty="0">
                          <a:latin typeface="Calibri" panose="020F0502020204030204" pitchFamily="34" charset="0"/>
                          <a:cs typeface="Calibri" panose="020F0502020204030204" pitchFamily="34" charset="0"/>
                        </a:rPr>
                        <a:t>Trial</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Release rate (kg/s)</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Temp. (K)</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Molar vapor fraction</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Velocity (m/s)</a:t>
                      </a:r>
                      <a:endParaRPr lang="zh-CN" altLang="en-US" sz="1600"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Diameter (m)</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Droplet diameter (</a:t>
                      </a:r>
                      <a:r>
                        <a:rPr lang="el-GR" altLang="zh-CN" sz="1600" dirty="0">
                          <a:latin typeface="Calibri" panose="020F0502020204030204" pitchFamily="34" charset="0"/>
                          <a:cs typeface="Calibri" panose="020F0502020204030204" pitchFamily="34" charset="0"/>
                        </a:rPr>
                        <a:t>μ</a:t>
                      </a:r>
                      <a:r>
                        <a:rPr lang="en-US" altLang="zh-CN" sz="1600" dirty="0">
                          <a:latin typeface="Calibri" panose="020F0502020204030204" pitchFamily="34" charset="0"/>
                          <a:cs typeface="Calibri" panose="020F0502020204030204" pitchFamily="34" charset="0"/>
                        </a:rPr>
                        <a:t>m)</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76715406"/>
                  </a:ext>
                </a:extLst>
              </a:tr>
              <a:tr h="370840">
                <a:tc>
                  <a:txBody>
                    <a:bodyPr/>
                    <a:lstStyle/>
                    <a:p>
                      <a:r>
                        <a:rPr lang="en-US" altLang="zh-CN" sz="1600" dirty="0">
                          <a:latin typeface="Calibri" panose="020F0502020204030204" pitchFamily="34" charset="0"/>
                          <a:cs typeface="Calibri" panose="020F0502020204030204" pitchFamily="34" charset="0"/>
                        </a:rPr>
                        <a:t>FLADIS 9</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239.67</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0.163</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56.3</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0.041</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151.8</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2062988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FLADIS 16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0.226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239.67</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0.171</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47.4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0.034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141.6</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8243101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FLADIS 24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0.46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239.67</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0.139</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38.8</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0.049</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171.3</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1430850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DT1</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80.0</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237.54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0.214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72.5</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0.615</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118.3</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69208805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DT2</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117.0</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237.56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0.226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75.3</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0.749</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112.4</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94326956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DT4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108.0</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237.41</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0.238</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86.4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0.692</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109.3</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429447449"/>
                  </a:ext>
                </a:extLst>
              </a:tr>
            </a:tbl>
          </a:graphicData>
        </a:graphic>
      </p:graphicFrame>
      <p:sp>
        <p:nvSpPr>
          <p:cNvPr id="12" name="文本框 11">
            <a:extLst>
              <a:ext uri="{FF2B5EF4-FFF2-40B4-BE49-F238E27FC236}">
                <a16:creationId xmlns:a16="http://schemas.microsoft.com/office/drawing/2014/main" id="{CCC0A67E-EED4-4BC8-803B-5EBAE408021D}"/>
              </a:ext>
            </a:extLst>
          </p:cNvPr>
          <p:cNvSpPr txBox="1"/>
          <p:nvPr/>
        </p:nvSpPr>
        <p:spPr>
          <a:xfrm>
            <a:off x="190772" y="4256995"/>
            <a:ext cx="8421885" cy="369332"/>
          </a:xfrm>
          <a:prstGeom prst="rect">
            <a:avLst/>
          </a:prstGeom>
          <a:solidFill>
            <a:schemeClr val="bg1"/>
          </a:solidFill>
        </p:spPr>
        <p:txBody>
          <a:bodyPr wrap="square">
            <a:spAutoFit/>
          </a:bodyPr>
          <a:lstStyle/>
          <a:p>
            <a:r>
              <a:rPr lang="en-US" altLang="zh-CN" sz="1800" dirty="0">
                <a:latin typeface="Calibri" panose="020F0502020204030204" pitchFamily="34" charset="0"/>
                <a:cs typeface="Calibri" panose="020F0502020204030204" pitchFamily="34" charset="0"/>
              </a:rPr>
              <a:t>Note: rainouts for Desert Tortoise trials are neglected in the calculations. </a:t>
            </a:r>
            <a:endParaRPr lang="zh-CN" altLang="en-US" sz="1800" dirty="0"/>
          </a:p>
        </p:txBody>
      </p:sp>
    </p:spTree>
    <p:extLst>
      <p:ext uri="{BB962C8B-B14F-4D97-AF65-F5344CB8AC3E}">
        <p14:creationId xmlns:p14="http://schemas.microsoft.com/office/powerpoint/2010/main" val="1718018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DB7015-4414-4B18-AFDD-2D54835C1AC9}"/>
              </a:ext>
            </a:extLst>
          </p:cNvPr>
          <p:cNvSpPr>
            <a:spLocks noGrp="1"/>
          </p:cNvSpPr>
          <p:nvPr>
            <p:ph type="title"/>
          </p:nvPr>
        </p:nvSpPr>
        <p:spPr>
          <a:xfrm>
            <a:off x="96253" y="0"/>
            <a:ext cx="9047747" cy="961767"/>
          </a:xfrm>
        </p:spPr>
        <p:txBody>
          <a:bodyPr/>
          <a:lstStyle/>
          <a:p>
            <a:r>
              <a:rPr lang="en-US" altLang="zh-CN" sz="2800" dirty="0"/>
              <a:t>Conditions at location where all the ammonia liquid has vaporized</a:t>
            </a:r>
            <a:endParaRPr lang="zh-CN" altLang="en-US" sz="2800" dirty="0"/>
          </a:p>
        </p:txBody>
      </p:sp>
      <p:sp>
        <p:nvSpPr>
          <p:cNvPr id="4" name="日期占位符 3">
            <a:extLst>
              <a:ext uri="{FF2B5EF4-FFF2-40B4-BE49-F238E27FC236}">
                <a16:creationId xmlns:a16="http://schemas.microsoft.com/office/drawing/2014/main" id="{E3E12FB5-5D6D-45E0-9F3E-EE85F5C2FD97}"/>
              </a:ext>
            </a:extLst>
          </p:cNvPr>
          <p:cNvSpPr>
            <a:spLocks noGrp="1"/>
          </p:cNvSpPr>
          <p:nvPr>
            <p:ph type="dt" sz="half" idx="10"/>
          </p:nvPr>
        </p:nvSpPr>
        <p:spPr/>
        <p:txBody>
          <a:bodyPr/>
          <a:lstStyle/>
          <a:p>
            <a:fld id="{A0DB87E2-2224-470B-BD24-72C4AF0A9786}" type="datetime3">
              <a:rPr lang="en-US" smtClean="0"/>
              <a:t>2 March 2022</a:t>
            </a:fld>
            <a:endParaRPr lang="en-US" dirty="0"/>
          </a:p>
        </p:txBody>
      </p:sp>
      <p:sp>
        <p:nvSpPr>
          <p:cNvPr id="5" name="灯片编号占位符 4">
            <a:extLst>
              <a:ext uri="{FF2B5EF4-FFF2-40B4-BE49-F238E27FC236}">
                <a16:creationId xmlns:a16="http://schemas.microsoft.com/office/drawing/2014/main" id="{FB65DF3A-19F4-4BCD-BEE2-2BDBD092FDAA}"/>
              </a:ext>
            </a:extLst>
          </p:cNvPr>
          <p:cNvSpPr>
            <a:spLocks noGrp="1"/>
          </p:cNvSpPr>
          <p:nvPr>
            <p:ph type="sldNum" sz="quarter" idx="11"/>
          </p:nvPr>
        </p:nvSpPr>
        <p:spPr/>
        <p:txBody>
          <a:bodyPr/>
          <a:lstStyle/>
          <a:p>
            <a:fld id="{2BAC35C2-1D02-4A1E-977A-CC421E641CA3}" type="slidenum">
              <a:rPr lang="en-US" smtClean="0"/>
              <a:pPr/>
              <a:t>4</a:t>
            </a:fld>
            <a:endParaRPr lang="en-US" dirty="0"/>
          </a:p>
        </p:txBody>
      </p:sp>
      <p:sp>
        <p:nvSpPr>
          <p:cNvPr id="8" name="文本框 7">
            <a:extLst>
              <a:ext uri="{FF2B5EF4-FFF2-40B4-BE49-F238E27FC236}">
                <a16:creationId xmlns:a16="http://schemas.microsoft.com/office/drawing/2014/main" id="{14C33E7D-CD1D-451C-8C01-979FEFFDDC4D}"/>
              </a:ext>
            </a:extLst>
          </p:cNvPr>
          <p:cNvSpPr txBox="1"/>
          <p:nvPr/>
        </p:nvSpPr>
        <p:spPr>
          <a:xfrm>
            <a:off x="202805" y="961767"/>
            <a:ext cx="8421885" cy="646331"/>
          </a:xfrm>
          <a:prstGeom prst="rect">
            <a:avLst/>
          </a:prstGeom>
          <a:noFill/>
        </p:spPr>
        <p:txBody>
          <a:bodyPr wrap="square">
            <a:spAutoFit/>
          </a:bodyPr>
          <a:lstStyle/>
          <a:p>
            <a:pPr marL="342900" indent="-342900">
              <a:buFont typeface="Wingdings" panose="05000000000000000000" pitchFamily="2" charset="2"/>
              <a:buChar char="l"/>
            </a:pPr>
            <a:r>
              <a:rPr lang="en-US" altLang="zh-CN" sz="1800" dirty="0">
                <a:latin typeface="Calibri" panose="020F0502020204030204" pitchFamily="34" charset="0"/>
                <a:cs typeface="Calibri" panose="020F0502020204030204" pitchFamily="34" charset="0"/>
              </a:rPr>
              <a:t>Early mixing calculations are done to bridge the two-phase aerosol outputs from APFlow and the inputs to Ventjet gas dispersion analysis.  </a:t>
            </a:r>
            <a:endParaRPr lang="zh-CN" altLang="en-US" sz="1800" dirty="0"/>
          </a:p>
        </p:txBody>
      </p:sp>
      <p:graphicFrame>
        <p:nvGraphicFramePr>
          <p:cNvPr id="9" name="表格 9">
            <a:extLst>
              <a:ext uri="{FF2B5EF4-FFF2-40B4-BE49-F238E27FC236}">
                <a16:creationId xmlns:a16="http://schemas.microsoft.com/office/drawing/2014/main" id="{F8E27468-4AD4-49D2-806C-EFC167142771}"/>
              </a:ext>
            </a:extLst>
          </p:cNvPr>
          <p:cNvGraphicFramePr>
            <a:graphicFrameLocks noGrp="1"/>
          </p:cNvGraphicFramePr>
          <p:nvPr>
            <p:extLst>
              <p:ext uri="{D42A27DB-BD31-4B8C-83A1-F6EECF244321}">
                <p14:modId xmlns:p14="http://schemas.microsoft.com/office/powerpoint/2010/main" val="3260503744"/>
              </p:ext>
            </p:extLst>
          </p:nvPr>
        </p:nvGraphicFramePr>
        <p:xfrm>
          <a:off x="366963" y="1653461"/>
          <a:ext cx="8506325" cy="3048000"/>
        </p:xfrm>
        <a:graphic>
          <a:graphicData uri="http://schemas.openxmlformats.org/drawingml/2006/table">
            <a:tbl>
              <a:tblPr firstRow="1" bandRow="1">
                <a:tableStyleId>{5C22544A-7EE6-4342-B048-85BDC9FD1C3A}</a:tableStyleId>
              </a:tblPr>
              <a:tblGrid>
                <a:gridCol w="1118936">
                  <a:extLst>
                    <a:ext uri="{9D8B030D-6E8A-4147-A177-3AD203B41FA5}">
                      <a16:colId xmlns:a16="http://schemas.microsoft.com/office/drawing/2014/main" val="2937882382"/>
                    </a:ext>
                  </a:extLst>
                </a:gridCol>
                <a:gridCol w="1311442">
                  <a:extLst>
                    <a:ext uri="{9D8B030D-6E8A-4147-A177-3AD203B41FA5}">
                      <a16:colId xmlns:a16="http://schemas.microsoft.com/office/drawing/2014/main" val="210221203"/>
                    </a:ext>
                  </a:extLst>
                </a:gridCol>
                <a:gridCol w="1039305">
                  <a:extLst>
                    <a:ext uri="{9D8B030D-6E8A-4147-A177-3AD203B41FA5}">
                      <a16:colId xmlns:a16="http://schemas.microsoft.com/office/drawing/2014/main" val="2508507568"/>
                    </a:ext>
                  </a:extLst>
                </a:gridCol>
                <a:gridCol w="1234664">
                  <a:extLst>
                    <a:ext uri="{9D8B030D-6E8A-4147-A177-3AD203B41FA5}">
                      <a16:colId xmlns:a16="http://schemas.microsoft.com/office/drawing/2014/main" val="86989033"/>
                    </a:ext>
                  </a:extLst>
                </a:gridCol>
                <a:gridCol w="1022684">
                  <a:extLst>
                    <a:ext uri="{9D8B030D-6E8A-4147-A177-3AD203B41FA5}">
                      <a16:colId xmlns:a16="http://schemas.microsoft.com/office/drawing/2014/main" val="2030465739"/>
                    </a:ext>
                  </a:extLst>
                </a:gridCol>
                <a:gridCol w="1311442">
                  <a:extLst>
                    <a:ext uri="{9D8B030D-6E8A-4147-A177-3AD203B41FA5}">
                      <a16:colId xmlns:a16="http://schemas.microsoft.com/office/drawing/2014/main" val="3698831737"/>
                    </a:ext>
                  </a:extLst>
                </a:gridCol>
                <a:gridCol w="1467852">
                  <a:extLst>
                    <a:ext uri="{9D8B030D-6E8A-4147-A177-3AD203B41FA5}">
                      <a16:colId xmlns:a16="http://schemas.microsoft.com/office/drawing/2014/main" val="3566377419"/>
                    </a:ext>
                  </a:extLst>
                </a:gridCol>
              </a:tblGrid>
              <a:tr h="370840">
                <a:tc>
                  <a:txBody>
                    <a:bodyPr/>
                    <a:lstStyle/>
                    <a:p>
                      <a:r>
                        <a:rPr lang="en-US" altLang="zh-CN" sz="1600" dirty="0">
                          <a:latin typeface="Calibri" panose="020F0502020204030204" pitchFamily="34" charset="0"/>
                          <a:cs typeface="Calibri" panose="020F0502020204030204" pitchFamily="34" charset="0"/>
                        </a:rPr>
                        <a:t>Trial</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Downstream distance (m)</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Molar NH3 conc. (%)</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Temp. (K)</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Velocity (m/s)</a:t>
                      </a:r>
                      <a:endParaRPr lang="zh-CN" altLang="en-US" sz="1600"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Diameter (m)</a:t>
                      </a:r>
                      <a:endParaRPr lang="zh-CN" altLang="en-US" sz="1600" dirty="0">
                        <a:latin typeface="Calibri" panose="020F0502020204030204" pitchFamily="34" charset="0"/>
                        <a:cs typeface="Calibri" panose="020F0502020204030204" pitchFamily="34" charset="0"/>
                      </a:endParaRPr>
                    </a:p>
                  </a:txBody>
                  <a:tcPr/>
                </a:tc>
                <a:tc>
                  <a:txBody>
                    <a:bodyPr/>
                    <a:lstStyle/>
                    <a:p>
                      <a:r>
                        <a:rPr lang="en-US" altLang="zh-CN" sz="1600" dirty="0">
                          <a:latin typeface="Calibri" panose="020F0502020204030204" pitchFamily="34" charset="0"/>
                          <a:cs typeface="Calibri" panose="020F0502020204030204" pitchFamily="34" charset="0"/>
                        </a:rPr>
                        <a:t>Total mixture mass flowrate (kg/s)</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76715406"/>
                  </a:ext>
                </a:extLst>
              </a:tr>
              <a:tr h="370840">
                <a:tc>
                  <a:txBody>
                    <a:bodyPr/>
                    <a:lstStyle/>
                    <a:p>
                      <a:r>
                        <a:rPr lang="en-US" altLang="zh-CN" sz="1600" dirty="0">
                          <a:latin typeface="Calibri" panose="020F0502020204030204" pitchFamily="34" charset="0"/>
                          <a:cs typeface="Calibri" panose="020F0502020204030204" pitchFamily="34" charset="0"/>
                        </a:rPr>
                        <a:t>FLADIS 9</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11.76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204.1</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7.83</a:t>
                      </a:r>
                      <a:endParaRPr lang="zh-CN" altLang="en-US" sz="1600" dirty="0">
                        <a:latin typeface="Calibri" panose="020F0502020204030204" pitchFamily="34" charset="0"/>
                        <a:cs typeface="Calibri" panose="020F050202020403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0.737</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5.49</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2062988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FLADIS 16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2.1</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11.95</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204.3</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6.98</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0.582</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3.05</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8243101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FLADIS 24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3.2</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11.69</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204.0</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6.24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0.887</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6.35</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1430850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DT1</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29.2</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13.92</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205.0</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11.94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8.201</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918.01</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69208805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DT2</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36.3</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14.26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205.3</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11.04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10.194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1308.42</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94326956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latin typeface="Calibri" panose="020F0502020204030204" pitchFamily="34" charset="0"/>
                          <a:cs typeface="Calibri" panose="020F0502020204030204" pitchFamily="34" charset="0"/>
                        </a:rPr>
                        <a:t>DT4</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33.7</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14.67</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205.6</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11.58</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9.473</a:t>
                      </a:r>
                      <a:endParaRPr lang="zh-CN" altLang="en-US" sz="1600" dirty="0">
                        <a:latin typeface="Calibri" panose="020F0502020204030204" pitchFamily="34" charset="0"/>
                        <a:cs typeface="Calibri" panose="020F0502020204030204" pitchFamily="34" charset="0"/>
                      </a:endParaRPr>
                    </a:p>
                  </a:txBody>
                  <a:tcPr/>
                </a:tc>
                <a:tc>
                  <a:txBody>
                    <a:bodyPr/>
                    <a:lstStyle/>
                    <a:p>
                      <a:pPr algn="ctr"/>
                      <a:r>
                        <a:rPr lang="en-US" altLang="zh-CN" sz="1600" dirty="0">
                          <a:latin typeface="Calibri" panose="020F0502020204030204" pitchFamily="34" charset="0"/>
                          <a:cs typeface="Calibri" panose="020F0502020204030204" pitchFamily="34" charset="0"/>
                        </a:rPr>
                        <a:t>1172.29</a:t>
                      </a:r>
                      <a:endParaRPr lang="zh-CN" alt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429447449"/>
                  </a:ext>
                </a:extLst>
              </a:tr>
            </a:tbl>
          </a:graphicData>
        </a:graphic>
      </p:graphicFrame>
    </p:spTree>
    <p:extLst>
      <p:ext uri="{BB962C8B-B14F-4D97-AF65-F5344CB8AC3E}">
        <p14:creationId xmlns:p14="http://schemas.microsoft.com/office/powerpoint/2010/main" val="3944252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8"/>
          <p:cNvSpPr>
            <a:spLocks noGrp="1" noChangeArrowheads="1"/>
          </p:cNvSpPr>
          <p:nvPr>
            <p:ph type="title"/>
          </p:nvPr>
        </p:nvSpPr>
        <p:spPr>
          <a:xfrm>
            <a:off x="122714" y="247710"/>
            <a:ext cx="8183526" cy="433355"/>
          </a:xfrm>
        </p:spPr>
        <p:txBody>
          <a:bodyPr/>
          <a:lstStyle/>
          <a:p>
            <a:r>
              <a:rPr lang="en-US" sz="2800" dirty="0"/>
              <a:t>FLADIS test data vs. Ventjet predictions</a:t>
            </a:r>
          </a:p>
        </p:txBody>
      </p:sp>
      <p:sp>
        <p:nvSpPr>
          <p:cNvPr id="4" name="Slide Number Placeholder 3"/>
          <p:cNvSpPr>
            <a:spLocks noGrp="1"/>
          </p:cNvSpPr>
          <p:nvPr>
            <p:ph type="sldNum" sz="quarter" idx="11"/>
          </p:nvPr>
        </p:nvSpPr>
        <p:spPr/>
        <p:txBody>
          <a:bodyPr/>
          <a:lstStyle/>
          <a:p>
            <a:fld id="{2BAC35C2-1D02-4A1E-977A-CC421E641CA3}" type="slidenum">
              <a:rPr lang="en-US" smtClean="0"/>
              <a:pPr/>
              <a:t>5</a:t>
            </a:fld>
            <a:endParaRPr lang="en-US" dirty="0"/>
          </a:p>
        </p:txBody>
      </p:sp>
      <p:sp>
        <p:nvSpPr>
          <p:cNvPr id="2" name="Date Placeholder 1">
            <a:extLst>
              <a:ext uri="{FF2B5EF4-FFF2-40B4-BE49-F238E27FC236}">
                <a16:creationId xmlns:a16="http://schemas.microsoft.com/office/drawing/2014/main" id="{F77E51C2-6863-47C0-B535-00FB57CAAAA9}"/>
              </a:ext>
            </a:extLst>
          </p:cNvPr>
          <p:cNvSpPr>
            <a:spLocks noGrp="1"/>
          </p:cNvSpPr>
          <p:nvPr>
            <p:ph type="dt" sz="half" idx="10"/>
          </p:nvPr>
        </p:nvSpPr>
        <p:spPr/>
        <p:txBody>
          <a:bodyPr/>
          <a:lstStyle/>
          <a:p>
            <a:fld id="{8BD3D5D9-D36D-4D50-8B30-EB707AB5FA6E}" type="datetime3">
              <a:rPr lang="en-US" smtClean="0"/>
              <a:t>2 March 2022</a:t>
            </a:fld>
            <a:endParaRPr lang="en-US" dirty="0"/>
          </a:p>
        </p:txBody>
      </p:sp>
      <p:sp>
        <p:nvSpPr>
          <p:cNvPr id="9" name="内容占位符 2">
            <a:extLst>
              <a:ext uri="{FF2B5EF4-FFF2-40B4-BE49-F238E27FC236}">
                <a16:creationId xmlns:a16="http://schemas.microsoft.com/office/drawing/2014/main" id="{D3FD5E8F-B9AC-471E-84C4-3B4850E36665}"/>
              </a:ext>
            </a:extLst>
          </p:cNvPr>
          <p:cNvSpPr>
            <a:spLocks noGrp="1"/>
          </p:cNvSpPr>
          <p:nvPr>
            <p:ph idx="1"/>
          </p:nvPr>
        </p:nvSpPr>
        <p:spPr>
          <a:xfrm>
            <a:off x="122714" y="3539723"/>
            <a:ext cx="8321934" cy="720089"/>
          </a:xfrm>
          <a:solidFill>
            <a:schemeClr val="bg1"/>
          </a:solidFill>
        </p:spPr>
        <p:txBody>
          <a:bodyPr/>
          <a:lstStyle/>
          <a:p>
            <a:pPr>
              <a:spcBef>
                <a:spcPts val="600"/>
              </a:spcBef>
            </a:pPr>
            <a:r>
              <a:rPr lang="en-US" altLang="zh-CN" sz="1800" dirty="0">
                <a:latin typeface="Calibri" panose="020F0502020204030204" pitchFamily="34" charset="0"/>
                <a:cs typeface="Calibri" panose="020F0502020204030204" pitchFamily="34" charset="0"/>
              </a:rPr>
              <a:t>Ventjet predictions match quite well with the FLADIS trial 9/16/24 test data at all the three sensor locations.</a:t>
            </a:r>
          </a:p>
        </p:txBody>
      </p:sp>
      <p:pic>
        <p:nvPicPr>
          <p:cNvPr id="3" name="图片 2">
            <a:extLst>
              <a:ext uri="{FF2B5EF4-FFF2-40B4-BE49-F238E27FC236}">
                <a16:creationId xmlns:a16="http://schemas.microsoft.com/office/drawing/2014/main" id="{5A38DE8C-9A54-45E8-9B03-4B09D490C0F8}"/>
              </a:ext>
            </a:extLst>
          </p:cNvPr>
          <p:cNvPicPr>
            <a:picLocks noChangeAspect="1"/>
          </p:cNvPicPr>
          <p:nvPr/>
        </p:nvPicPr>
        <p:blipFill>
          <a:blip r:embed="rId3"/>
          <a:stretch>
            <a:fillRect/>
          </a:stretch>
        </p:blipFill>
        <p:spPr>
          <a:xfrm>
            <a:off x="29556" y="1064491"/>
            <a:ext cx="3057771" cy="2266348"/>
          </a:xfrm>
          <a:prstGeom prst="rect">
            <a:avLst/>
          </a:prstGeom>
        </p:spPr>
      </p:pic>
      <p:pic>
        <p:nvPicPr>
          <p:cNvPr id="6" name="图片 5">
            <a:extLst>
              <a:ext uri="{FF2B5EF4-FFF2-40B4-BE49-F238E27FC236}">
                <a16:creationId xmlns:a16="http://schemas.microsoft.com/office/drawing/2014/main" id="{DB2B62D9-64DD-4032-9830-4BF700F250B5}"/>
              </a:ext>
            </a:extLst>
          </p:cNvPr>
          <p:cNvPicPr>
            <a:picLocks noChangeAspect="1"/>
          </p:cNvPicPr>
          <p:nvPr/>
        </p:nvPicPr>
        <p:blipFill>
          <a:blip r:embed="rId4"/>
          <a:stretch>
            <a:fillRect/>
          </a:stretch>
        </p:blipFill>
        <p:spPr>
          <a:xfrm>
            <a:off x="3106202" y="1064491"/>
            <a:ext cx="2940857" cy="2266348"/>
          </a:xfrm>
          <a:prstGeom prst="rect">
            <a:avLst/>
          </a:prstGeom>
        </p:spPr>
      </p:pic>
      <p:pic>
        <p:nvPicPr>
          <p:cNvPr id="7" name="图片 6">
            <a:extLst>
              <a:ext uri="{FF2B5EF4-FFF2-40B4-BE49-F238E27FC236}">
                <a16:creationId xmlns:a16="http://schemas.microsoft.com/office/drawing/2014/main" id="{5E329C5E-3C5B-45AC-9C2D-D77F578259CF}"/>
              </a:ext>
            </a:extLst>
          </p:cNvPr>
          <p:cNvPicPr>
            <a:picLocks noChangeAspect="1"/>
          </p:cNvPicPr>
          <p:nvPr/>
        </p:nvPicPr>
        <p:blipFill>
          <a:blip r:embed="rId5"/>
          <a:stretch>
            <a:fillRect/>
          </a:stretch>
        </p:blipFill>
        <p:spPr>
          <a:xfrm>
            <a:off x="6069832" y="1064491"/>
            <a:ext cx="2962988" cy="2266347"/>
          </a:xfrm>
          <a:prstGeom prst="rect">
            <a:avLst/>
          </a:prstGeom>
        </p:spPr>
      </p:pic>
    </p:spTree>
    <p:extLst>
      <p:ext uri="{BB962C8B-B14F-4D97-AF65-F5344CB8AC3E}">
        <p14:creationId xmlns:p14="http://schemas.microsoft.com/office/powerpoint/2010/main" val="3253763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8"/>
          <p:cNvSpPr>
            <a:spLocks noGrp="1" noChangeArrowheads="1"/>
          </p:cNvSpPr>
          <p:nvPr>
            <p:ph type="title"/>
          </p:nvPr>
        </p:nvSpPr>
        <p:spPr>
          <a:xfrm>
            <a:off x="129386" y="179155"/>
            <a:ext cx="9014613" cy="433355"/>
          </a:xfrm>
        </p:spPr>
        <p:txBody>
          <a:bodyPr/>
          <a:lstStyle/>
          <a:p>
            <a:r>
              <a:rPr lang="en-US" sz="2800" dirty="0"/>
              <a:t>Desert Tortoise test data vs. Ventjet predictions</a:t>
            </a:r>
          </a:p>
        </p:txBody>
      </p:sp>
      <p:sp>
        <p:nvSpPr>
          <p:cNvPr id="4" name="Slide Number Placeholder 3"/>
          <p:cNvSpPr>
            <a:spLocks noGrp="1"/>
          </p:cNvSpPr>
          <p:nvPr>
            <p:ph type="sldNum" sz="quarter" idx="11"/>
          </p:nvPr>
        </p:nvSpPr>
        <p:spPr/>
        <p:txBody>
          <a:bodyPr/>
          <a:lstStyle/>
          <a:p>
            <a:fld id="{2BAC35C2-1D02-4A1E-977A-CC421E641CA3}" type="slidenum">
              <a:rPr lang="en-US" smtClean="0"/>
              <a:pPr/>
              <a:t>6</a:t>
            </a:fld>
            <a:endParaRPr lang="en-US" dirty="0"/>
          </a:p>
        </p:txBody>
      </p:sp>
      <p:sp>
        <p:nvSpPr>
          <p:cNvPr id="2" name="Date Placeholder 1">
            <a:extLst>
              <a:ext uri="{FF2B5EF4-FFF2-40B4-BE49-F238E27FC236}">
                <a16:creationId xmlns:a16="http://schemas.microsoft.com/office/drawing/2014/main" id="{F77E51C2-6863-47C0-B535-00FB57CAAAA9}"/>
              </a:ext>
            </a:extLst>
          </p:cNvPr>
          <p:cNvSpPr>
            <a:spLocks noGrp="1"/>
          </p:cNvSpPr>
          <p:nvPr>
            <p:ph type="dt" sz="half" idx="10"/>
          </p:nvPr>
        </p:nvSpPr>
        <p:spPr/>
        <p:txBody>
          <a:bodyPr/>
          <a:lstStyle/>
          <a:p>
            <a:fld id="{8BD3D5D9-D36D-4D50-8B30-EB707AB5FA6E}" type="datetime3">
              <a:rPr lang="en-US" smtClean="0"/>
              <a:t>2 March 2022</a:t>
            </a:fld>
            <a:endParaRPr lang="en-US" dirty="0"/>
          </a:p>
        </p:txBody>
      </p:sp>
      <p:pic>
        <p:nvPicPr>
          <p:cNvPr id="3" name="图片 2">
            <a:extLst>
              <a:ext uri="{FF2B5EF4-FFF2-40B4-BE49-F238E27FC236}">
                <a16:creationId xmlns:a16="http://schemas.microsoft.com/office/drawing/2014/main" id="{23D397FD-A416-4F44-AB6F-0E7A1103C43A}"/>
              </a:ext>
            </a:extLst>
          </p:cNvPr>
          <p:cNvPicPr>
            <a:picLocks noChangeAspect="1"/>
          </p:cNvPicPr>
          <p:nvPr/>
        </p:nvPicPr>
        <p:blipFill>
          <a:blip r:embed="rId3"/>
          <a:stretch>
            <a:fillRect/>
          </a:stretch>
        </p:blipFill>
        <p:spPr>
          <a:xfrm>
            <a:off x="129386" y="891676"/>
            <a:ext cx="3037920" cy="2212206"/>
          </a:xfrm>
          <a:prstGeom prst="rect">
            <a:avLst/>
          </a:prstGeom>
        </p:spPr>
      </p:pic>
      <p:pic>
        <p:nvPicPr>
          <p:cNvPr id="6" name="图片 5">
            <a:extLst>
              <a:ext uri="{FF2B5EF4-FFF2-40B4-BE49-F238E27FC236}">
                <a16:creationId xmlns:a16="http://schemas.microsoft.com/office/drawing/2014/main" id="{159F2A56-C304-4E25-9A7A-5F2A13FA507F}"/>
              </a:ext>
            </a:extLst>
          </p:cNvPr>
          <p:cNvPicPr>
            <a:picLocks noChangeAspect="1"/>
          </p:cNvPicPr>
          <p:nvPr/>
        </p:nvPicPr>
        <p:blipFill>
          <a:blip r:embed="rId4"/>
          <a:stretch>
            <a:fillRect/>
          </a:stretch>
        </p:blipFill>
        <p:spPr>
          <a:xfrm>
            <a:off x="3185023" y="891676"/>
            <a:ext cx="2864532" cy="2207528"/>
          </a:xfrm>
          <a:prstGeom prst="rect">
            <a:avLst/>
          </a:prstGeom>
        </p:spPr>
      </p:pic>
      <p:pic>
        <p:nvPicPr>
          <p:cNvPr id="7" name="图片 6">
            <a:extLst>
              <a:ext uri="{FF2B5EF4-FFF2-40B4-BE49-F238E27FC236}">
                <a16:creationId xmlns:a16="http://schemas.microsoft.com/office/drawing/2014/main" id="{AEB6FF6D-503A-492F-86D0-F52C18D93F67}"/>
              </a:ext>
            </a:extLst>
          </p:cNvPr>
          <p:cNvPicPr>
            <a:picLocks noChangeAspect="1"/>
          </p:cNvPicPr>
          <p:nvPr/>
        </p:nvPicPr>
        <p:blipFill>
          <a:blip r:embed="rId5"/>
          <a:stretch>
            <a:fillRect/>
          </a:stretch>
        </p:blipFill>
        <p:spPr>
          <a:xfrm>
            <a:off x="6085038" y="891676"/>
            <a:ext cx="2881684" cy="2207528"/>
          </a:xfrm>
          <a:prstGeom prst="rect">
            <a:avLst/>
          </a:prstGeom>
        </p:spPr>
      </p:pic>
      <p:sp>
        <p:nvSpPr>
          <p:cNvPr id="14" name="内容占位符 2">
            <a:extLst>
              <a:ext uri="{FF2B5EF4-FFF2-40B4-BE49-F238E27FC236}">
                <a16:creationId xmlns:a16="http://schemas.microsoft.com/office/drawing/2014/main" id="{76A69090-F889-476B-A89E-8C482B3C842C}"/>
              </a:ext>
            </a:extLst>
          </p:cNvPr>
          <p:cNvSpPr txBox="1">
            <a:spLocks/>
          </p:cNvSpPr>
          <p:nvPr/>
        </p:nvSpPr>
        <p:spPr bwMode="auto">
          <a:xfrm>
            <a:off x="359537" y="3180243"/>
            <a:ext cx="8321934" cy="720089"/>
          </a:xfrm>
          <a:prstGeom prst="rect">
            <a:avLst/>
          </a:prstGeom>
          <a:solidFill>
            <a:schemeClr val="bg1"/>
          </a:solidFill>
          <a:ln w="9525">
            <a:noFill/>
            <a:miter lim="800000"/>
            <a:headEnd/>
            <a:tailEnd/>
          </a:ln>
        </p:spPr>
        <p:txBody>
          <a:bodyPr vert="horz" wrap="square" lIns="45720" tIns="45720" rIns="91440" bIns="45720" numCol="1" anchor="t" anchorCtr="0" compatLnSpc="1">
            <a:prstTxWarp prst="textNoShape">
              <a:avLst/>
            </a:prstTxWarp>
          </a:bodyPr>
          <a:lstStyle>
            <a:lvl1pPr marL="225425" indent="-225425" algn="l" rtl="0" eaLnBrk="1" fontAlgn="base" hangingPunct="1">
              <a:spcBef>
                <a:spcPts val="1200"/>
              </a:spcBef>
              <a:spcAft>
                <a:spcPct val="0"/>
              </a:spcAft>
              <a:buChar char="•"/>
              <a:defRPr sz="2000">
                <a:solidFill>
                  <a:schemeClr val="tx1"/>
                </a:solidFill>
                <a:latin typeface="+mn-lt"/>
                <a:ea typeface="+mn-ea"/>
                <a:cs typeface="+mn-cs"/>
              </a:defRPr>
            </a:lvl1pPr>
            <a:lvl2pPr marL="401638" indent="-174625" algn="l" rtl="0" eaLnBrk="1" fontAlgn="base" hangingPunct="1">
              <a:spcBef>
                <a:spcPts val="300"/>
              </a:spcBef>
              <a:spcAft>
                <a:spcPct val="0"/>
              </a:spcAft>
              <a:buChar char="-"/>
              <a:defRPr sz="2000">
                <a:solidFill>
                  <a:schemeClr val="tx1"/>
                </a:solidFill>
                <a:latin typeface="+mn-lt"/>
                <a:ea typeface="+mn-ea"/>
              </a:defRPr>
            </a:lvl2pPr>
            <a:lvl3pPr marL="631825" indent="-228600" algn="l" rtl="0" eaLnBrk="1" fontAlgn="base" hangingPunct="1">
              <a:spcBef>
                <a:spcPts val="0"/>
              </a:spcBef>
              <a:spcAft>
                <a:spcPct val="0"/>
              </a:spcAft>
              <a:buChar char="•"/>
              <a:defRPr sz="2000">
                <a:solidFill>
                  <a:schemeClr val="tx1"/>
                </a:solidFill>
                <a:latin typeface="+mn-lt"/>
                <a:ea typeface="+mn-ea"/>
              </a:defRPr>
            </a:lvl3pPr>
            <a:lvl4pPr marL="862013" indent="-228600" algn="l" rtl="0" eaLnBrk="1" fontAlgn="base" hangingPunct="1">
              <a:spcBef>
                <a:spcPts val="0"/>
              </a:spcBef>
              <a:spcAft>
                <a:spcPct val="0"/>
              </a:spcAft>
              <a:buChar char="-"/>
              <a:defRPr sz="2000">
                <a:solidFill>
                  <a:schemeClr val="tx1"/>
                </a:solidFill>
                <a:latin typeface="+mn-lt"/>
                <a:ea typeface="+mn-ea"/>
              </a:defRPr>
            </a:lvl4pPr>
            <a:lvl5pPr marL="1098550" indent="-228600" algn="l" rtl="0" eaLnBrk="1" fontAlgn="base" hangingPunct="1">
              <a:spcBef>
                <a:spcPts val="0"/>
              </a:spcBef>
              <a:spcAft>
                <a:spcPct val="0"/>
              </a:spcAft>
              <a:buChar char="-"/>
              <a:defRPr sz="2000">
                <a:solidFill>
                  <a:schemeClr val="tx1"/>
                </a:solidFill>
                <a:latin typeface="+mn-lt"/>
                <a:ea typeface="+mn-ea"/>
              </a:defRPr>
            </a:lvl5pPr>
            <a:lvl6pPr marL="1555750" indent="-228600" algn="l" rtl="0" eaLnBrk="1" fontAlgn="base" hangingPunct="1">
              <a:spcBef>
                <a:spcPct val="4000"/>
              </a:spcBef>
              <a:spcAft>
                <a:spcPct val="0"/>
              </a:spcAft>
              <a:buChar char="-"/>
              <a:defRPr>
                <a:solidFill>
                  <a:schemeClr val="tx1"/>
                </a:solidFill>
                <a:latin typeface="+mn-lt"/>
                <a:ea typeface="+mn-ea"/>
              </a:defRPr>
            </a:lvl6pPr>
            <a:lvl7pPr marL="2012950" indent="-228600" algn="l" rtl="0" eaLnBrk="1" fontAlgn="base" hangingPunct="1">
              <a:spcBef>
                <a:spcPct val="4000"/>
              </a:spcBef>
              <a:spcAft>
                <a:spcPct val="0"/>
              </a:spcAft>
              <a:buChar char="-"/>
              <a:defRPr>
                <a:solidFill>
                  <a:schemeClr val="tx1"/>
                </a:solidFill>
                <a:latin typeface="+mn-lt"/>
                <a:ea typeface="+mn-ea"/>
              </a:defRPr>
            </a:lvl7pPr>
            <a:lvl8pPr marL="2470150" indent="-228600" algn="l" rtl="0" eaLnBrk="1" fontAlgn="base" hangingPunct="1">
              <a:spcBef>
                <a:spcPct val="4000"/>
              </a:spcBef>
              <a:spcAft>
                <a:spcPct val="0"/>
              </a:spcAft>
              <a:buChar char="-"/>
              <a:defRPr>
                <a:solidFill>
                  <a:schemeClr val="tx1"/>
                </a:solidFill>
                <a:latin typeface="+mn-lt"/>
                <a:ea typeface="+mn-ea"/>
              </a:defRPr>
            </a:lvl8pPr>
            <a:lvl9pPr marL="2927350" indent="-228600" algn="l" rtl="0" eaLnBrk="1" fontAlgn="base" hangingPunct="1">
              <a:spcBef>
                <a:spcPct val="4000"/>
              </a:spcBef>
              <a:spcAft>
                <a:spcPct val="0"/>
              </a:spcAft>
              <a:buChar char="-"/>
              <a:defRPr>
                <a:solidFill>
                  <a:schemeClr val="tx1"/>
                </a:solidFill>
                <a:latin typeface="+mn-lt"/>
                <a:ea typeface="+mn-ea"/>
              </a:defRPr>
            </a:lvl9pPr>
          </a:lstStyle>
          <a:p>
            <a:pPr>
              <a:spcBef>
                <a:spcPts val="600"/>
              </a:spcBef>
            </a:pPr>
            <a:r>
              <a:rPr lang="en-US" altLang="zh-CN" sz="1800" kern="0" dirty="0">
                <a:latin typeface="Calibri" panose="020F0502020204030204" pitchFamily="34" charset="0"/>
                <a:cs typeface="Calibri" panose="020F0502020204030204" pitchFamily="34" charset="0"/>
              </a:rPr>
              <a:t>For DT1/DT2/DT4, Ventjet predictions tend to overpredict the near field concentration at 100 m and to under-predict a little bit the far-field concentration at 800 m.</a:t>
            </a:r>
          </a:p>
        </p:txBody>
      </p:sp>
    </p:spTree>
    <p:extLst>
      <p:ext uri="{BB962C8B-B14F-4D97-AF65-F5344CB8AC3E}">
        <p14:creationId xmlns:p14="http://schemas.microsoft.com/office/powerpoint/2010/main" val="3115759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6A45E80-A580-4C8C-B379-503BF5657CEC}"/>
              </a:ext>
            </a:extLst>
          </p:cNvPr>
          <p:cNvSpPr>
            <a:spLocks noGrp="1"/>
          </p:cNvSpPr>
          <p:nvPr>
            <p:ph type="title"/>
          </p:nvPr>
        </p:nvSpPr>
        <p:spPr/>
        <p:txBody>
          <a:bodyPr/>
          <a:lstStyle/>
          <a:p>
            <a:r>
              <a:rPr lang="en-US" altLang="zh-CN" dirty="0"/>
              <a:t>Reference </a:t>
            </a:r>
            <a:endParaRPr lang="zh-CN" altLang="en-US" dirty="0"/>
          </a:p>
        </p:txBody>
      </p:sp>
      <p:sp>
        <p:nvSpPr>
          <p:cNvPr id="3" name="内容占位符 2">
            <a:extLst>
              <a:ext uri="{FF2B5EF4-FFF2-40B4-BE49-F238E27FC236}">
                <a16:creationId xmlns:a16="http://schemas.microsoft.com/office/drawing/2014/main" id="{538313D0-F18C-4EFA-87D5-F9440174F2A4}"/>
              </a:ext>
            </a:extLst>
          </p:cNvPr>
          <p:cNvSpPr>
            <a:spLocks noGrp="1"/>
          </p:cNvSpPr>
          <p:nvPr>
            <p:ph idx="1"/>
          </p:nvPr>
        </p:nvSpPr>
        <p:spPr/>
        <p:txBody>
          <a:bodyPr/>
          <a:lstStyle/>
          <a:p>
            <a:r>
              <a:rPr lang="en-US" altLang="zh-CN" dirty="0"/>
              <a:t>D. Miller, E. </a:t>
            </a:r>
            <a:r>
              <a:rPr lang="en-US" altLang="zh-CN" dirty="0" err="1"/>
              <a:t>Vyazmina</a:t>
            </a:r>
            <a:r>
              <a:rPr lang="en-US" altLang="zh-CN" dirty="0"/>
              <a:t>, A. Shen, E. Lutostansky. Gone with the wind: Ventjet is a new engineering model for atmospheric dispersion. Process safety progress, 2021.</a:t>
            </a:r>
          </a:p>
          <a:p>
            <a:r>
              <a:rPr lang="en-US" altLang="zh-CN" dirty="0"/>
              <a:t>T. Spicer, D. Miller. Quantifying the mass discharge rate of flashing two phase releases through simple holes to the atmosphere. Process Safety Progress, vol.37, No.3, 2018. </a:t>
            </a:r>
            <a:endParaRPr lang="zh-CN" altLang="en-US" dirty="0"/>
          </a:p>
        </p:txBody>
      </p:sp>
      <p:sp>
        <p:nvSpPr>
          <p:cNvPr id="4" name="日期占位符 3">
            <a:extLst>
              <a:ext uri="{FF2B5EF4-FFF2-40B4-BE49-F238E27FC236}">
                <a16:creationId xmlns:a16="http://schemas.microsoft.com/office/drawing/2014/main" id="{3204DC72-3BEA-4845-A3B0-172948714635}"/>
              </a:ext>
            </a:extLst>
          </p:cNvPr>
          <p:cNvSpPr>
            <a:spLocks noGrp="1"/>
          </p:cNvSpPr>
          <p:nvPr>
            <p:ph type="dt" sz="half" idx="10"/>
          </p:nvPr>
        </p:nvSpPr>
        <p:spPr/>
        <p:txBody>
          <a:bodyPr/>
          <a:lstStyle/>
          <a:p>
            <a:fld id="{A0DB87E2-2224-470B-BD24-72C4AF0A9786}" type="datetime3">
              <a:rPr lang="en-US" smtClean="0"/>
              <a:t>2 March 2022</a:t>
            </a:fld>
            <a:endParaRPr lang="en-US" dirty="0"/>
          </a:p>
        </p:txBody>
      </p:sp>
      <p:sp>
        <p:nvSpPr>
          <p:cNvPr id="5" name="灯片编号占位符 4">
            <a:extLst>
              <a:ext uri="{FF2B5EF4-FFF2-40B4-BE49-F238E27FC236}">
                <a16:creationId xmlns:a16="http://schemas.microsoft.com/office/drawing/2014/main" id="{9C02620B-14E1-42C3-97A7-A2CD1354731E}"/>
              </a:ext>
            </a:extLst>
          </p:cNvPr>
          <p:cNvSpPr>
            <a:spLocks noGrp="1"/>
          </p:cNvSpPr>
          <p:nvPr>
            <p:ph type="sldNum" sz="quarter" idx="11"/>
          </p:nvPr>
        </p:nvSpPr>
        <p:spPr/>
        <p:txBody>
          <a:bodyPr/>
          <a:lstStyle/>
          <a:p>
            <a:fld id="{2BAC35C2-1D02-4A1E-977A-CC421E641CA3}" type="slidenum">
              <a:rPr lang="en-US" smtClean="0"/>
              <a:pPr/>
              <a:t>7</a:t>
            </a:fld>
            <a:endParaRPr lang="en-US" dirty="0"/>
          </a:p>
        </p:txBody>
      </p:sp>
    </p:spTree>
    <p:extLst>
      <p:ext uri="{BB962C8B-B14F-4D97-AF65-F5344CB8AC3E}">
        <p14:creationId xmlns:p14="http://schemas.microsoft.com/office/powerpoint/2010/main" val="946230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7" name="Rectangle 3"/>
          <p:cNvSpPr>
            <a:spLocks noGrp="1" noChangeArrowheads="1"/>
          </p:cNvSpPr>
          <p:nvPr>
            <p:ph type="title"/>
          </p:nvPr>
        </p:nvSpPr>
        <p:spPr>
          <a:noFill/>
          <a:ln/>
        </p:spPr>
        <p:txBody>
          <a:bodyPr/>
          <a:lstStyle/>
          <a:p>
            <a:r>
              <a:rPr lang="en-US" dirty="0"/>
              <a:t>Thank you </a:t>
            </a:r>
            <a:br>
              <a:rPr lang="en-US" dirty="0"/>
            </a:br>
            <a:r>
              <a:rPr lang="en-US" dirty="0">
                <a:solidFill>
                  <a:srgbClr val="00A4E4"/>
                </a:solidFill>
              </a:rPr>
              <a:t>tell me more</a:t>
            </a:r>
            <a:endParaRPr lang="en-US" dirty="0"/>
          </a:p>
        </p:txBody>
      </p:sp>
      <p:sp>
        <p:nvSpPr>
          <p:cNvPr id="3" name="Slide Number Placeholder 2"/>
          <p:cNvSpPr>
            <a:spLocks noGrp="1"/>
          </p:cNvSpPr>
          <p:nvPr>
            <p:ph type="sldNum" sz="quarter" idx="11"/>
          </p:nvPr>
        </p:nvSpPr>
        <p:spPr/>
        <p:txBody>
          <a:bodyPr/>
          <a:lstStyle/>
          <a:p>
            <a:fld id="{2BAC35C2-1D02-4A1E-977A-CC421E641CA3}" type="slidenum">
              <a:rPr lang="en-US" smtClean="0"/>
              <a:pPr/>
              <a:t>8</a:t>
            </a:fld>
            <a:endParaRPr lang="en-US" dirty="0"/>
          </a:p>
        </p:txBody>
      </p:sp>
      <p:sp>
        <p:nvSpPr>
          <p:cNvPr id="2" name="Date Placeholder 1">
            <a:extLst>
              <a:ext uri="{FF2B5EF4-FFF2-40B4-BE49-F238E27FC236}">
                <a16:creationId xmlns:a16="http://schemas.microsoft.com/office/drawing/2014/main" id="{666165EA-147E-4A7F-8C89-E8B96DBE322E}"/>
              </a:ext>
            </a:extLst>
          </p:cNvPr>
          <p:cNvSpPr>
            <a:spLocks noGrp="1"/>
          </p:cNvSpPr>
          <p:nvPr>
            <p:ph type="dt" sz="half" idx="10"/>
          </p:nvPr>
        </p:nvSpPr>
        <p:spPr/>
        <p:txBody>
          <a:bodyPr/>
          <a:lstStyle/>
          <a:p>
            <a:fld id="{4EC15BE0-B86A-4FE2-9D2E-D21974D41B43}" type="datetime3">
              <a:rPr lang="en-US" smtClean="0"/>
              <a:t>2 March 2022</a:t>
            </a:fld>
            <a:endParaRPr lang="en-US" dirty="0"/>
          </a:p>
        </p:txBody>
      </p:sp>
    </p:spTree>
  </p:cSld>
  <p:clrMapOvr>
    <a:masterClrMapping/>
  </p:clrMapOvr>
</p:sld>
</file>

<file path=ppt/theme/theme1.xml><?xml version="1.0" encoding="utf-8"?>
<a:theme xmlns:a="http://schemas.openxmlformats.org/drawingml/2006/main" name="AP_PowerPoint">
  <a:themeElements>
    <a:clrScheme name="2012-BrandTemplateScheme">
      <a:dk1>
        <a:srgbClr val="000000"/>
      </a:dk1>
      <a:lt1>
        <a:srgbClr val="FFFFFF"/>
      </a:lt1>
      <a:dk2>
        <a:srgbClr val="009B49"/>
      </a:dk2>
      <a:lt2>
        <a:srgbClr val="808080"/>
      </a:lt2>
      <a:accent1>
        <a:srgbClr val="009B49"/>
      </a:accent1>
      <a:accent2>
        <a:srgbClr val="E37222"/>
      </a:accent2>
      <a:accent3>
        <a:srgbClr val="00A8E1"/>
      </a:accent3>
      <a:accent4>
        <a:srgbClr val="66CBEC"/>
      </a:accent4>
      <a:accent5>
        <a:srgbClr val="66C391"/>
      </a:accent5>
      <a:accent6>
        <a:srgbClr val="EEAA7A"/>
      </a:accent6>
      <a:hlink>
        <a:srgbClr val="00A8E1"/>
      </a:hlink>
      <a:folHlink>
        <a:srgbClr val="9BE7FF"/>
      </a:folHlink>
    </a:clrScheme>
    <a:fontScheme name="Blank Presentation">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96" charset="0"/>
            <a:ea typeface="ＭＳ Ｐゴシック" pitchFamily="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Verdana" pitchFamily="-96" charset="0"/>
            <a:ea typeface="ＭＳ Ｐゴシック" pitchFamily="2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hite_16-9.potx" id="{B5686861-65DA-4149-9F8E-0AC4B571578A}" vid="{AB049F12-EBCA-4B63-A471-C067DA76090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2A612E0FE1D24489C36D0C87CD8A97B" ma:contentTypeVersion="2" ma:contentTypeDescription="Create a new document." ma:contentTypeScope="" ma:versionID="e69006af59624c203365df04b093b10d">
  <xsd:schema xmlns:xsd="http://www.w3.org/2001/XMLSchema" xmlns:xs="http://www.w3.org/2001/XMLSchema" xmlns:p="http://schemas.microsoft.com/office/2006/metadata/properties" xmlns:ns2="b32575da-ba87-4b68-88dd-5ecb410c9037" targetNamespace="http://schemas.microsoft.com/office/2006/metadata/properties" ma:root="true" ma:fieldsID="3579213f1da8fc2f4f7ce47ccc174b69" ns2:_="">
    <xsd:import namespace="b32575da-ba87-4b68-88dd-5ecb410c9037"/>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2575da-ba87-4b68-88dd-5ecb410c90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A3C5C733-4636-4573-A6E5-4E56440D7D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32575da-ba87-4b68-88dd-5ecb410c90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49F0F3-90F0-4D38-A3A1-4AA7FC3854A0}">
  <ds:schemaRefs>
    <ds:schemaRef ds:uri="http://schemas.microsoft.com/sharepoint/v3/contenttype/forms"/>
  </ds:schemaRefs>
</ds:datastoreItem>
</file>

<file path=customXml/itemProps3.xml><?xml version="1.0" encoding="utf-8"?>
<ds:datastoreItem xmlns:ds="http://schemas.openxmlformats.org/officeDocument/2006/customXml" ds:itemID="{4D2C6462-BA2E-4E71-B6FD-0D51E84F2189}">
  <ds:schemaRefs>
    <ds:schemaRef ds:uri="http://schemas.microsoft.com/office/2006/metadata/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White_16-9</Template>
  <TotalTime>16251</TotalTime>
  <Words>570</Words>
  <Application>Microsoft Office PowerPoint</Application>
  <PresentationFormat>On-screen Show (16:9)</PresentationFormat>
  <Paragraphs>139</Paragraphs>
  <Slides>8</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Verdana</vt:lpstr>
      <vt:lpstr>Wingdings</vt:lpstr>
      <vt:lpstr>AP_PowerPoint</vt:lpstr>
      <vt:lpstr>Ventjet Dispersion Analysis for Jack Rabbit III Modeling Exercise</vt:lpstr>
      <vt:lpstr>Overview of models</vt:lpstr>
      <vt:lpstr>Effective source conditions </vt:lpstr>
      <vt:lpstr>Conditions at location where all the ammonia liquid has vaporized</vt:lpstr>
      <vt:lpstr>FLADIS test data vs. Ventjet predictions</vt:lpstr>
      <vt:lpstr>Desert Tortoise test data vs. Ventjet predictions</vt:lpstr>
      <vt:lpstr>Reference </vt:lpstr>
      <vt:lpstr>Thank you  tell me more</vt:lpstr>
    </vt:vector>
  </TitlesOfParts>
  <Company>Air Products and Chemicals,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Consequence Analysis for Failure of LH2/LOX/LIN Trailers</dc:title>
  <dc:creator>Shen,Amy Chunzhi</dc:creator>
  <cp:lastModifiedBy>Dharmavaram,Seshu</cp:lastModifiedBy>
  <cp:revision>7</cp:revision>
  <dcterms:created xsi:type="dcterms:W3CDTF">2021-09-24T02:30:08Z</dcterms:created>
  <dcterms:modified xsi:type="dcterms:W3CDTF">2022-03-02T12:45:03Z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364400</vt:r8>
  </property>
  <property fmtid="{D5CDD505-2E9C-101B-9397-08002B2CF9AE}" pid="3" name="ContentTypeId">
    <vt:lpwstr>0x010100A2A612E0FE1D24489C36D0C87CD8A97B</vt:lpwstr>
  </property>
</Properties>
</file>